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oogle Sans" pitchFamily="2" charset="0"/>
      <p:regular r:id="rId14"/>
      <p:bold r:id="rId15"/>
      <p:italic r:id="rId16"/>
      <p:boldItalic r:id="rId17"/>
    </p:embeddedFont>
    <p:embeddedFont>
      <p:font typeface="Google Sans Medium" pitchFamily="2" charset="0"/>
      <p:regular r:id="rId18"/>
      <p:bold r:id="rId19"/>
      <p:italic r:id="rId20"/>
      <p:boldItalic r:id="rId21"/>
    </p:embeddedFont>
    <p:embeddedFont>
      <p:font typeface="Google Sans SemiBold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23ABA3-70B0-4AC5-818C-2B5E344C44E3}" v="122" dt="2025-09-21T17:11:35.540"/>
    <p1510:client id="{CE5E68E6-5A59-C14E-90D6-76A263C8D7AB}" v="1550" dt="2025-09-21T17:52:29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3"/>
    <p:restoredTop sz="63416"/>
  </p:normalViewPr>
  <p:slideViewPr>
    <p:cSldViewPr snapToGrid="0">
      <p:cViewPr>
        <p:scale>
          <a:sx n="120" d="100"/>
          <a:sy n="120" d="100"/>
        </p:scale>
        <p:origin x="856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shre .K" userId="b816998a-c821-4c37-abec-d46ee7fe887b" providerId="ADAL" clId="{CE5E68E6-5A59-C14E-90D6-76A263C8D7AB}"/>
    <pc:docChg chg="undo custSel modSld">
      <pc:chgData name="Jayashre .K" userId="b816998a-c821-4c37-abec-d46ee7fe887b" providerId="ADAL" clId="{CE5E68E6-5A59-C14E-90D6-76A263C8D7AB}" dt="2025-09-21T17:52:45.760" v="2431" actId="1076"/>
      <pc:docMkLst>
        <pc:docMk/>
      </pc:docMkLst>
      <pc:sldChg chg="modSp mod">
        <pc:chgData name="Jayashre .K" userId="b816998a-c821-4c37-abec-d46ee7fe887b" providerId="ADAL" clId="{CE5E68E6-5A59-C14E-90D6-76A263C8D7AB}" dt="2025-09-21T09:59:06.555" v="42" actId="207"/>
        <pc:sldMkLst>
          <pc:docMk/>
          <pc:sldMk cId="0" sldId="256"/>
        </pc:sldMkLst>
        <pc:spChg chg="mod">
          <ac:chgData name="Jayashre .K" userId="b816998a-c821-4c37-abec-d46ee7fe887b" providerId="ADAL" clId="{CE5E68E6-5A59-C14E-90D6-76A263C8D7AB}" dt="2025-09-21T09:50:47.538" v="34" actId="20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Jayashre .K" userId="b816998a-c821-4c37-abec-d46ee7fe887b" providerId="ADAL" clId="{CE5E68E6-5A59-C14E-90D6-76A263C8D7AB}" dt="2025-09-21T09:59:06.555" v="42" actId="207"/>
          <ac:spMkLst>
            <pc:docMk/>
            <pc:sldMk cId="0" sldId="256"/>
            <ac:spMk id="57" creationId="{00000000-0000-0000-0000-000000000000}"/>
          </ac:spMkLst>
        </pc:spChg>
        <pc:spChg chg="mod">
          <ac:chgData name="Jayashre .K" userId="b816998a-c821-4c37-abec-d46ee7fe887b" providerId="ADAL" clId="{CE5E68E6-5A59-C14E-90D6-76A263C8D7AB}" dt="2025-09-21T09:50:53.266" v="35" actId="207"/>
          <ac:spMkLst>
            <pc:docMk/>
            <pc:sldMk cId="0" sldId="256"/>
            <ac:spMk id="58" creationId="{00000000-0000-0000-0000-000000000000}"/>
          </ac:spMkLst>
        </pc:spChg>
      </pc:sldChg>
      <pc:sldChg chg="addSp delSp modSp mod">
        <pc:chgData name="Jayashre .K" userId="b816998a-c821-4c37-abec-d46ee7fe887b" providerId="ADAL" clId="{CE5E68E6-5A59-C14E-90D6-76A263C8D7AB}" dt="2025-09-21T16:05:24.960" v="1358" actId="1076"/>
        <pc:sldMkLst>
          <pc:docMk/>
          <pc:sldMk cId="0" sldId="257"/>
        </pc:sldMkLst>
        <pc:spChg chg="add del mod">
          <ac:chgData name="Jayashre .K" userId="b816998a-c821-4c37-abec-d46ee7fe887b" providerId="ADAL" clId="{CE5E68E6-5A59-C14E-90D6-76A263C8D7AB}" dt="2025-09-21T16:01:12.827" v="1312" actId="478"/>
          <ac:spMkLst>
            <pc:docMk/>
            <pc:sldMk cId="0" sldId="257"/>
            <ac:spMk id="2" creationId="{561B59B2-F30D-79E0-103C-5D5C84CA1874}"/>
          </ac:spMkLst>
        </pc:spChg>
        <pc:spChg chg="add del mod">
          <ac:chgData name="Jayashre .K" userId="b816998a-c821-4c37-abec-d46ee7fe887b" providerId="ADAL" clId="{CE5E68E6-5A59-C14E-90D6-76A263C8D7AB}" dt="2025-09-21T14:50:28.647" v="51" actId="478"/>
          <ac:spMkLst>
            <pc:docMk/>
            <pc:sldMk cId="0" sldId="257"/>
            <ac:spMk id="3" creationId="{717DB34D-4886-8355-F361-50609C947C6B}"/>
          </ac:spMkLst>
        </pc:spChg>
        <pc:spChg chg="add mod">
          <ac:chgData name="Jayashre .K" userId="b816998a-c821-4c37-abec-d46ee7fe887b" providerId="ADAL" clId="{CE5E68E6-5A59-C14E-90D6-76A263C8D7AB}" dt="2025-09-21T15:27:49.373" v="541" actId="1076"/>
          <ac:spMkLst>
            <pc:docMk/>
            <pc:sldMk cId="0" sldId="257"/>
            <ac:spMk id="4" creationId="{7FE1A262-41F0-9F5D-4893-175E5EC9E35D}"/>
          </ac:spMkLst>
        </pc:spChg>
        <pc:spChg chg="add mod">
          <ac:chgData name="Jayashre .K" userId="b816998a-c821-4c37-abec-d46ee7fe887b" providerId="ADAL" clId="{CE5E68E6-5A59-C14E-90D6-76A263C8D7AB}" dt="2025-09-21T16:05:00.951" v="1354" actId="115"/>
          <ac:spMkLst>
            <pc:docMk/>
            <pc:sldMk cId="0" sldId="257"/>
            <ac:spMk id="5" creationId="{52E9C571-8DEC-8F62-882A-5E9A0AE9A7BE}"/>
          </ac:spMkLst>
        </pc:spChg>
        <pc:spChg chg="add del mod">
          <ac:chgData name="Jayashre .K" userId="b816998a-c821-4c37-abec-d46ee7fe887b" providerId="ADAL" clId="{CE5E68E6-5A59-C14E-90D6-76A263C8D7AB}" dt="2025-09-21T15:21:02.884" v="181"/>
          <ac:spMkLst>
            <pc:docMk/>
            <pc:sldMk cId="0" sldId="257"/>
            <ac:spMk id="6" creationId="{9B1B9DFE-9741-808A-4E5D-A4C5CA1F3D4A}"/>
          </ac:spMkLst>
        </pc:spChg>
        <pc:spChg chg="add del mod">
          <ac:chgData name="Jayashre .K" userId="b816998a-c821-4c37-abec-d46ee7fe887b" providerId="ADAL" clId="{CE5E68E6-5A59-C14E-90D6-76A263C8D7AB}" dt="2025-09-21T15:21:02.232" v="179"/>
          <ac:spMkLst>
            <pc:docMk/>
            <pc:sldMk cId="0" sldId="257"/>
            <ac:spMk id="7" creationId="{A6F5B0C7-6683-E535-3C6A-B6669F14956A}"/>
          </ac:spMkLst>
        </pc:spChg>
        <pc:spChg chg="add mod">
          <ac:chgData name="Jayashre .K" userId="b816998a-c821-4c37-abec-d46ee7fe887b" providerId="ADAL" clId="{CE5E68E6-5A59-C14E-90D6-76A263C8D7AB}" dt="2025-09-21T16:05:09.085" v="1356" actId="115"/>
          <ac:spMkLst>
            <pc:docMk/>
            <pc:sldMk cId="0" sldId="257"/>
            <ac:spMk id="8" creationId="{7161D926-74A9-40B5-EB21-20B1DCCFFB1A}"/>
          </ac:spMkLst>
        </pc:spChg>
        <pc:spChg chg="add mod">
          <ac:chgData name="Jayashre .K" userId="b816998a-c821-4c37-abec-d46ee7fe887b" providerId="ADAL" clId="{CE5E68E6-5A59-C14E-90D6-76A263C8D7AB}" dt="2025-09-21T16:05:05.114" v="1355" actId="115"/>
          <ac:spMkLst>
            <pc:docMk/>
            <pc:sldMk cId="0" sldId="257"/>
            <ac:spMk id="9" creationId="{B10A5268-A434-89E9-DDC4-433A0C14CF82}"/>
          </ac:spMkLst>
        </pc:spChg>
        <pc:spChg chg="add mod">
          <ac:chgData name="Jayashre .K" userId="b816998a-c821-4c37-abec-d46ee7fe887b" providerId="ADAL" clId="{CE5E68E6-5A59-C14E-90D6-76A263C8D7AB}" dt="2025-09-21T16:05:24.960" v="1358" actId="1076"/>
          <ac:spMkLst>
            <pc:docMk/>
            <pc:sldMk cId="0" sldId="257"/>
            <ac:spMk id="10" creationId="{911E83A7-DBF4-C7B3-F594-54B88F66A0A6}"/>
          </ac:spMkLst>
        </pc:spChg>
        <pc:spChg chg="del mod">
          <ac:chgData name="Jayashre .K" userId="b816998a-c821-4c37-abec-d46ee7fe887b" providerId="ADAL" clId="{CE5E68E6-5A59-C14E-90D6-76A263C8D7AB}" dt="2025-09-21T14:47:48.307" v="43" actId="478"/>
          <ac:spMkLst>
            <pc:docMk/>
            <pc:sldMk cId="0" sldId="257"/>
            <ac:spMk id="64" creationId="{00000000-0000-0000-0000-000000000000}"/>
          </ac:spMkLst>
        </pc:spChg>
      </pc:sldChg>
      <pc:sldChg chg="addSp delSp modSp mod modNotesTx">
        <pc:chgData name="Jayashre .K" userId="b816998a-c821-4c37-abec-d46ee7fe887b" providerId="ADAL" clId="{CE5E68E6-5A59-C14E-90D6-76A263C8D7AB}" dt="2025-09-21T17:34:30.499" v="2168" actId="207"/>
        <pc:sldMkLst>
          <pc:docMk/>
          <pc:sldMk cId="0" sldId="258"/>
        </pc:sldMkLst>
        <pc:spChg chg="add mod">
          <ac:chgData name="Jayashre .K" userId="b816998a-c821-4c37-abec-d46ee7fe887b" providerId="ADAL" clId="{CE5E68E6-5A59-C14E-90D6-76A263C8D7AB}" dt="2025-09-21T17:34:30.499" v="2168" actId="207"/>
          <ac:spMkLst>
            <pc:docMk/>
            <pc:sldMk cId="0" sldId="258"/>
            <ac:spMk id="2" creationId="{0059907C-43EC-C2C0-19CA-245968C4D132}"/>
          </ac:spMkLst>
        </pc:spChg>
        <pc:spChg chg="add mod">
          <ac:chgData name="Jayashre .K" userId="b816998a-c821-4c37-abec-d46ee7fe887b" providerId="ADAL" clId="{CE5E68E6-5A59-C14E-90D6-76A263C8D7AB}" dt="2025-09-21T16:14:51.661" v="1508" actId="554"/>
          <ac:spMkLst>
            <pc:docMk/>
            <pc:sldMk cId="0" sldId="258"/>
            <ac:spMk id="3" creationId="{0E2DAE1E-8720-24BC-7BFF-B97E9911A4DE}"/>
          </ac:spMkLst>
        </pc:spChg>
        <pc:spChg chg="add mod">
          <ac:chgData name="Jayashre .K" userId="b816998a-c821-4c37-abec-d46ee7fe887b" providerId="ADAL" clId="{CE5E68E6-5A59-C14E-90D6-76A263C8D7AB}" dt="2025-09-21T16:22:16.859" v="1571" actId="552"/>
          <ac:spMkLst>
            <pc:docMk/>
            <pc:sldMk cId="0" sldId="258"/>
            <ac:spMk id="4" creationId="{8DF81855-0045-2E9B-7D9C-2D2674FDFECD}"/>
          </ac:spMkLst>
        </pc:spChg>
        <pc:spChg chg="add mod">
          <ac:chgData name="Jayashre .K" userId="b816998a-c821-4c37-abec-d46ee7fe887b" providerId="ADAL" clId="{CE5E68E6-5A59-C14E-90D6-76A263C8D7AB}" dt="2025-09-21T16:25:53.244" v="1632" actId="1076"/>
          <ac:spMkLst>
            <pc:docMk/>
            <pc:sldMk cId="0" sldId="258"/>
            <ac:spMk id="5" creationId="{BB76809F-6932-0596-D009-8ACECC8BEEBA}"/>
          </ac:spMkLst>
        </pc:spChg>
        <pc:spChg chg="del mod">
          <ac:chgData name="Jayashre .K" userId="b816998a-c821-4c37-abec-d46ee7fe887b" providerId="ADAL" clId="{CE5E68E6-5A59-C14E-90D6-76A263C8D7AB}" dt="2025-09-21T16:08:41.200" v="1360" actId="478"/>
          <ac:spMkLst>
            <pc:docMk/>
            <pc:sldMk cId="0" sldId="258"/>
            <ac:spMk id="70" creationId="{00000000-0000-0000-0000-000000000000}"/>
          </ac:spMkLst>
        </pc:spChg>
      </pc:sldChg>
      <pc:sldChg chg="addSp delSp modSp mod">
        <pc:chgData name="Jayashre .K" userId="b816998a-c821-4c37-abec-d46ee7fe887b" providerId="ADAL" clId="{CE5E68E6-5A59-C14E-90D6-76A263C8D7AB}" dt="2025-09-21T17:34:48.183" v="2198" actId="207"/>
        <pc:sldMkLst>
          <pc:docMk/>
          <pc:sldMk cId="0" sldId="259"/>
        </pc:sldMkLst>
        <pc:spChg chg="add mod">
          <ac:chgData name="Jayashre .K" userId="b816998a-c821-4c37-abec-d46ee7fe887b" providerId="ADAL" clId="{CE5E68E6-5A59-C14E-90D6-76A263C8D7AB}" dt="2025-09-21T17:34:48.183" v="2198" actId="207"/>
          <ac:spMkLst>
            <pc:docMk/>
            <pc:sldMk cId="0" sldId="259"/>
            <ac:spMk id="2" creationId="{F3B97E1B-A6C9-18E1-CBA9-E2BE68A67F75}"/>
          </ac:spMkLst>
        </pc:spChg>
        <pc:spChg chg="add mod">
          <ac:chgData name="Jayashre .K" userId="b816998a-c821-4c37-abec-d46ee7fe887b" providerId="ADAL" clId="{CE5E68E6-5A59-C14E-90D6-76A263C8D7AB}" dt="2025-09-21T16:43:26.073" v="1870" actId="465"/>
          <ac:spMkLst>
            <pc:docMk/>
            <pc:sldMk cId="0" sldId="259"/>
            <ac:spMk id="3" creationId="{F4C758B4-CEEC-9C8C-FBE5-8A5A781C3A53}"/>
          </ac:spMkLst>
        </pc:spChg>
        <pc:spChg chg="add mod">
          <ac:chgData name="Jayashre .K" userId="b816998a-c821-4c37-abec-d46ee7fe887b" providerId="ADAL" clId="{CE5E68E6-5A59-C14E-90D6-76A263C8D7AB}" dt="2025-09-21T16:43:26.073" v="1870" actId="465"/>
          <ac:spMkLst>
            <pc:docMk/>
            <pc:sldMk cId="0" sldId="259"/>
            <ac:spMk id="4" creationId="{5C49B84B-DD97-AD50-49CC-2DD406815E30}"/>
          </ac:spMkLst>
        </pc:spChg>
        <pc:spChg chg="add mod">
          <ac:chgData name="Jayashre .K" userId="b816998a-c821-4c37-abec-d46ee7fe887b" providerId="ADAL" clId="{CE5E68E6-5A59-C14E-90D6-76A263C8D7AB}" dt="2025-09-21T16:43:26.073" v="1870" actId="465"/>
          <ac:spMkLst>
            <pc:docMk/>
            <pc:sldMk cId="0" sldId="259"/>
            <ac:spMk id="5" creationId="{E8B4E13F-3E6A-B45A-5B4D-F2309D2A0D03}"/>
          </ac:spMkLst>
        </pc:spChg>
        <pc:spChg chg="add mod">
          <ac:chgData name="Jayashre .K" userId="b816998a-c821-4c37-abec-d46ee7fe887b" providerId="ADAL" clId="{CE5E68E6-5A59-C14E-90D6-76A263C8D7AB}" dt="2025-09-21T16:43:49.774" v="1871" actId="12789"/>
          <ac:spMkLst>
            <pc:docMk/>
            <pc:sldMk cId="0" sldId="259"/>
            <ac:spMk id="6" creationId="{99B3781C-5702-A213-6429-13CDE8BE0164}"/>
          </ac:spMkLst>
        </pc:spChg>
        <pc:spChg chg="add mod">
          <ac:chgData name="Jayashre .K" userId="b816998a-c821-4c37-abec-d46ee7fe887b" providerId="ADAL" clId="{CE5E68E6-5A59-C14E-90D6-76A263C8D7AB}" dt="2025-09-21T16:43:49.774" v="1871" actId="12789"/>
          <ac:spMkLst>
            <pc:docMk/>
            <pc:sldMk cId="0" sldId="259"/>
            <ac:spMk id="7" creationId="{BB7B1717-C47F-98A2-0C1E-7358AADCC5BA}"/>
          </ac:spMkLst>
        </pc:spChg>
        <pc:spChg chg="add mod">
          <ac:chgData name="Jayashre .K" userId="b816998a-c821-4c37-abec-d46ee7fe887b" providerId="ADAL" clId="{CE5E68E6-5A59-C14E-90D6-76A263C8D7AB}" dt="2025-09-21T16:43:49.774" v="1871" actId="12789"/>
          <ac:spMkLst>
            <pc:docMk/>
            <pc:sldMk cId="0" sldId="259"/>
            <ac:spMk id="8" creationId="{87016B73-3344-0E1B-0C0A-9A144E82EC3D}"/>
          </ac:spMkLst>
        </pc:spChg>
        <pc:spChg chg="del">
          <ac:chgData name="Jayashre .K" userId="b816998a-c821-4c37-abec-d46ee7fe887b" providerId="ADAL" clId="{CE5E68E6-5A59-C14E-90D6-76A263C8D7AB}" dt="2025-09-21T16:23:05.616" v="1573" actId="478"/>
          <ac:spMkLst>
            <pc:docMk/>
            <pc:sldMk cId="0" sldId="259"/>
            <ac:spMk id="76" creationId="{00000000-0000-0000-0000-000000000000}"/>
          </ac:spMkLst>
        </pc:spChg>
        <pc:picChg chg="mod">
          <ac:chgData name="Jayashre .K" userId="b816998a-c821-4c37-abec-d46ee7fe887b" providerId="ADAL" clId="{CE5E68E6-5A59-C14E-90D6-76A263C8D7AB}" dt="2025-09-21T16:41:18.344" v="1868" actId="1076"/>
          <ac:picMkLst>
            <pc:docMk/>
            <pc:sldMk cId="0" sldId="259"/>
            <ac:picMk id="75" creationId="{00000000-0000-0000-0000-000000000000}"/>
          </ac:picMkLst>
        </pc:picChg>
      </pc:sldChg>
      <pc:sldChg chg="addSp delSp modSp mod">
        <pc:chgData name="Jayashre .K" userId="b816998a-c821-4c37-abec-d46ee7fe887b" providerId="ADAL" clId="{CE5E68E6-5A59-C14E-90D6-76A263C8D7AB}" dt="2025-09-21T16:56:25.597" v="1935" actId="1076"/>
        <pc:sldMkLst>
          <pc:docMk/>
          <pc:sldMk cId="0" sldId="260"/>
        </pc:sldMkLst>
        <pc:spChg chg="add mod">
          <ac:chgData name="Jayashre .K" userId="b816998a-c821-4c37-abec-d46ee7fe887b" providerId="ADAL" clId="{CE5E68E6-5A59-C14E-90D6-76A263C8D7AB}" dt="2025-09-21T16:56:25.597" v="1935" actId="1076"/>
          <ac:spMkLst>
            <pc:docMk/>
            <pc:sldMk cId="0" sldId="260"/>
            <ac:spMk id="3" creationId="{E9F5B676-7981-CA1F-C26A-5998D0399DF6}"/>
          </ac:spMkLst>
        </pc:spChg>
        <pc:spChg chg="del">
          <ac:chgData name="Jayashre .K" userId="b816998a-c821-4c37-abec-d46ee7fe887b" providerId="ADAL" clId="{CE5E68E6-5A59-C14E-90D6-76A263C8D7AB}" dt="2025-09-21T16:54:53.439" v="1872" actId="478"/>
          <ac:spMkLst>
            <pc:docMk/>
            <pc:sldMk cId="0" sldId="260"/>
            <ac:spMk id="82" creationId="{00000000-0000-0000-0000-000000000000}"/>
          </ac:spMkLst>
        </pc:spChg>
        <pc:picChg chg="add mod">
          <ac:chgData name="Jayashre .K" userId="b816998a-c821-4c37-abec-d46ee7fe887b" providerId="ADAL" clId="{CE5E68E6-5A59-C14E-90D6-76A263C8D7AB}" dt="2025-09-21T16:54:58.645" v="1874" actId="1076"/>
          <ac:picMkLst>
            <pc:docMk/>
            <pc:sldMk cId="0" sldId="260"/>
            <ac:picMk id="2" creationId="{3C985855-5B5C-DCCF-86E9-5048A7EDD4B4}"/>
          </ac:picMkLst>
        </pc:picChg>
      </pc:sldChg>
      <pc:sldChg chg="addSp delSp modSp mod">
        <pc:chgData name="Jayashre .K" userId="b816998a-c821-4c37-abec-d46ee7fe887b" providerId="ADAL" clId="{CE5E68E6-5A59-C14E-90D6-76A263C8D7AB}" dt="2025-09-21T17:52:45.760" v="2431" actId="1076"/>
        <pc:sldMkLst>
          <pc:docMk/>
          <pc:sldMk cId="0" sldId="261"/>
        </pc:sldMkLst>
        <pc:spChg chg="add mod">
          <ac:chgData name="Jayashre .K" userId="b816998a-c821-4c37-abec-d46ee7fe887b" providerId="ADAL" clId="{CE5E68E6-5A59-C14E-90D6-76A263C8D7AB}" dt="2025-09-21T17:52:45.760" v="2431" actId="1076"/>
          <ac:spMkLst>
            <pc:docMk/>
            <pc:sldMk cId="0" sldId="261"/>
            <ac:spMk id="2" creationId="{A0C188E1-A36B-3C8A-83B7-470578BEE3E0}"/>
          </ac:spMkLst>
        </pc:spChg>
        <pc:spChg chg="del">
          <ac:chgData name="Jayashre .K" userId="b816998a-c821-4c37-abec-d46ee7fe887b" providerId="ADAL" clId="{CE5E68E6-5A59-C14E-90D6-76A263C8D7AB}" dt="2025-09-21T17:39:20.340" v="2235" actId="478"/>
          <ac:spMkLst>
            <pc:docMk/>
            <pc:sldMk cId="0" sldId="261"/>
            <ac:spMk id="88" creationId="{00000000-0000-0000-0000-000000000000}"/>
          </ac:spMkLst>
        </pc:spChg>
        <pc:picChg chg="add mod">
          <ac:chgData name="Jayashre .K" userId="b816998a-c821-4c37-abec-d46ee7fe887b" providerId="ADAL" clId="{CE5E68E6-5A59-C14E-90D6-76A263C8D7AB}" dt="2025-09-21T17:39:32.089" v="2240" actId="1076"/>
          <ac:picMkLst>
            <pc:docMk/>
            <pc:sldMk cId="0" sldId="261"/>
            <ac:picMk id="2050" creationId="{45A5F97F-5812-4DF5-F19A-6F40CC287A33}"/>
          </ac:picMkLst>
        </pc:picChg>
        <pc:picChg chg="add mod">
          <ac:chgData name="Jayashre .K" userId="b816998a-c821-4c37-abec-d46ee7fe887b" providerId="ADAL" clId="{CE5E68E6-5A59-C14E-90D6-76A263C8D7AB}" dt="2025-09-21T17:51:50.782" v="2390" actId="14100"/>
          <ac:picMkLst>
            <pc:docMk/>
            <pc:sldMk cId="0" sldId="261"/>
            <ac:picMk id="2052" creationId="{2A18794D-1AAB-A62B-C8EB-FB5E87D2BA3D}"/>
          </ac:picMkLst>
        </pc:picChg>
        <pc:picChg chg="add mod">
          <ac:chgData name="Jayashre .K" userId="b816998a-c821-4c37-abec-d46ee7fe887b" providerId="ADAL" clId="{CE5E68E6-5A59-C14E-90D6-76A263C8D7AB}" dt="2025-09-21T17:52:00.807" v="2392" actId="1076"/>
          <ac:picMkLst>
            <pc:docMk/>
            <pc:sldMk cId="0" sldId="261"/>
            <ac:picMk id="2054" creationId="{6B49D269-8401-E398-D858-10C1A8670D26}"/>
          </ac:picMkLst>
        </pc:picChg>
        <pc:picChg chg="add mod">
          <ac:chgData name="Jayashre .K" userId="b816998a-c821-4c37-abec-d46ee7fe887b" providerId="ADAL" clId="{CE5E68E6-5A59-C14E-90D6-76A263C8D7AB}" dt="2025-09-21T17:52:20.826" v="2395" actId="1076"/>
          <ac:picMkLst>
            <pc:docMk/>
            <pc:sldMk cId="0" sldId="261"/>
            <ac:picMk id="2056" creationId="{1632D9A2-545F-C2EF-F41A-3BB24E5616BF}"/>
          </ac:picMkLst>
        </pc:picChg>
      </pc:sldChg>
      <pc:sldChg chg="addSp delSp modSp mod">
        <pc:chgData name="Jayashre .K" userId="b816998a-c821-4c37-abec-d46ee7fe887b" providerId="ADAL" clId="{CE5E68E6-5A59-C14E-90D6-76A263C8D7AB}" dt="2025-09-21T17:10:36.228" v="1978" actId="1076"/>
        <pc:sldMkLst>
          <pc:docMk/>
          <pc:sldMk cId="0" sldId="262"/>
        </pc:sldMkLst>
        <pc:spChg chg="add mod">
          <ac:chgData name="Jayashre .K" userId="b816998a-c821-4c37-abec-d46ee7fe887b" providerId="ADAL" clId="{CE5E68E6-5A59-C14E-90D6-76A263C8D7AB}" dt="2025-09-21T17:07:01.145" v="1970" actId="1076"/>
          <ac:spMkLst>
            <pc:docMk/>
            <pc:sldMk cId="0" sldId="262"/>
            <ac:spMk id="3" creationId="{5F033F8A-979E-7E81-3F59-6A4CA012F03F}"/>
          </ac:spMkLst>
        </pc:spChg>
        <pc:spChg chg="del">
          <ac:chgData name="Jayashre .K" userId="b816998a-c821-4c37-abec-d46ee7fe887b" providerId="ADAL" clId="{CE5E68E6-5A59-C14E-90D6-76A263C8D7AB}" dt="2025-09-21T17:04:48.615" v="1936" actId="478"/>
          <ac:spMkLst>
            <pc:docMk/>
            <pc:sldMk cId="0" sldId="262"/>
            <ac:spMk id="94" creationId="{00000000-0000-0000-0000-000000000000}"/>
          </ac:spMkLst>
        </pc:spChg>
        <pc:picChg chg="add del mod">
          <ac:chgData name="Jayashre .K" userId="b816998a-c821-4c37-abec-d46ee7fe887b" providerId="ADAL" clId="{CE5E68E6-5A59-C14E-90D6-76A263C8D7AB}" dt="2025-09-21T17:10:00.233" v="1971" actId="478"/>
          <ac:picMkLst>
            <pc:docMk/>
            <pc:sldMk cId="0" sldId="262"/>
            <ac:picMk id="2" creationId="{27ECD68E-6FA0-DDE8-E379-517AE690C533}"/>
          </ac:picMkLst>
        </pc:picChg>
        <pc:picChg chg="add mod">
          <ac:chgData name="Jayashre .K" userId="b816998a-c821-4c37-abec-d46ee7fe887b" providerId="ADAL" clId="{CE5E68E6-5A59-C14E-90D6-76A263C8D7AB}" dt="2025-09-21T17:10:36.228" v="1978" actId="1076"/>
          <ac:picMkLst>
            <pc:docMk/>
            <pc:sldMk cId="0" sldId="262"/>
            <ac:picMk id="4" creationId="{3114F8DC-8A66-85EE-2412-3FAAEA4F059F}"/>
          </ac:picMkLst>
        </pc:picChg>
      </pc:sldChg>
      <pc:sldChg chg="addSp modSp mod modNotes">
        <pc:chgData name="Jayashre .K" userId="b816998a-c821-4c37-abec-d46ee7fe887b" providerId="ADAL" clId="{CE5E68E6-5A59-C14E-90D6-76A263C8D7AB}" dt="2025-09-21T17:41:25.207" v="2254" actId="1076"/>
        <pc:sldMkLst>
          <pc:docMk/>
          <pc:sldMk cId="0" sldId="263"/>
        </pc:sldMkLst>
        <pc:spChg chg="add mod">
          <ac:chgData name="Jayashre .K" userId="b816998a-c821-4c37-abec-d46ee7fe887b" providerId="ADAL" clId="{CE5E68E6-5A59-C14E-90D6-76A263C8D7AB}" dt="2025-09-21T17:36:57.527" v="2224" actId="12788"/>
          <ac:spMkLst>
            <pc:docMk/>
            <pc:sldMk cId="0" sldId="263"/>
            <ac:spMk id="2" creationId="{D1AF350A-29E7-8FA5-4FA2-D57CEDE9E44E}"/>
          </ac:spMkLst>
        </pc:spChg>
        <pc:spChg chg="add mod">
          <ac:chgData name="Jayashre .K" userId="b816998a-c821-4c37-abec-d46ee7fe887b" providerId="ADAL" clId="{CE5E68E6-5A59-C14E-90D6-76A263C8D7AB}" dt="2025-09-21T17:36:09.776" v="2212"/>
          <ac:spMkLst>
            <pc:docMk/>
            <pc:sldMk cId="0" sldId="263"/>
            <ac:spMk id="3" creationId="{4EB9F341-8169-3355-99F2-A88EF29F74B0}"/>
          </ac:spMkLst>
        </pc:spChg>
        <pc:spChg chg="add mod">
          <ac:chgData name="Jayashre .K" userId="b816998a-c821-4c37-abec-d46ee7fe887b" providerId="ADAL" clId="{CE5E68E6-5A59-C14E-90D6-76A263C8D7AB}" dt="2025-09-21T17:36:51.784" v="2223" actId="1076"/>
          <ac:spMkLst>
            <pc:docMk/>
            <pc:sldMk cId="0" sldId="263"/>
            <ac:spMk id="4" creationId="{D443C83F-3D61-FC2E-5550-7EBE8FC1C367}"/>
          </ac:spMkLst>
        </pc:spChg>
        <pc:spChg chg="add">
          <ac:chgData name="Jayashre .K" userId="b816998a-c821-4c37-abec-d46ee7fe887b" providerId="ADAL" clId="{CE5E68E6-5A59-C14E-90D6-76A263C8D7AB}" dt="2025-09-21T17:39:57.514" v="2241"/>
          <ac:spMkLst>
            <pc:docMk/>
            <pc:sldMk cId="0" sldId="263"/>
            <ac:spMk id="6" creationId="{EF6C093A-2DF6-E333-27E8-25939E9BDFC5}"/>
          </ac:spMkLst>
        </pc:spChg>
        <pc:spChg chg="add mod">
          <ac:chgData name="Jayashre .K" userId="b816998a-c821-4c37-abec-d46ee7fe887b" providerId="ADAL" clId="{CE5E68E6-5A59-C14E-90D6-76A263C8D7AB}" dt="2025-09-21T17:40:38.415" v="2247"/>
          <ac:spMkLst>
            <pc:docMk/>
            <pc:sldMk cId="0" sldId="263"/>
            <ac:spMk id="7" creationId="{E27BC32A-FDD4-BFFB-366B-EDC7CDD5D393}"/>
          </ac:spMkLst>
        </pc:spChg>
        <pc:spChg chg="add mod">
          <ac:chgData name="Jayashre .K" userId="b816998a-c821-4c37-abec-d46ee7fe887b" providerId="ADAL" clId="{CE5E68E6-5A59-C14E-90D6-76A263C8D7AB}" dt="2025-09-21T17:40:40.770" v="2248"/>
          <ac:spMkLst>
            <pc:docMk/>
            <pc:sldMk cId="0" sldId="263"/>
            <ac:spMk id="8" creationId="{7724D41F-55D5-976E-7F1D-1096DF4E2F41}"/>
          </ac:spMkLst>
        </pc:spChg>
        <pc:spChg chg="mod">
          <ac:chgData name="Jayashre .K" userId="b816998a-c821-4c37-abec-d46ee7fe887b" providerId="ADAL" clId="{CE5E68E6-5A59-C14E-90D6-76A263C8D7AB}" dt="2025-09-21T17:36:31.936" v="2218" actId="1076"/>
          <ac:spMkLst>
            <pc:docMk/>
            <pc:sldMk cId="0" sldId="263"/>
            <ac:spMk id="100" creationId="{00000000-0000-0000-0000-000000000000}"/>
          </ac:spMkLst>
        </pc:spChg>
        <pc:picChg chg="add mod">
          <ac:chgData name="Jayashre .K" userId="b816998a-c821-4c37-abec-d46ee7fe887b" providerId="ADAL" clId="{CE5E68E6-5A59-C14E-90D6-76A263C8D7AB}" dt="2025-09-21T17:38:50.118" v="2234" actId="1076"/>
          <ac:picMkLst>
            <pc:docMk/>
            <pc:sldMk cId="0" sldId="263"/>
            <ac:picMk id="5" creationId="{5B5123DA-C19F-9DFF-1174-42F450337282}"/>
          </ac:picMkLst>
        </pc:picChg>
        <pc:picChg chg="add mod">
          <ac:chgData name="Jayashre .K" userId="b816998a-c821-4c37-abec-d46ee7fe887b" providerId="ADAL" clId="{CE5E68E6-5A59-C14E-90D6-76A263C8D7AB}" dt="2025-09-21T17:41:25.207" v="2254" actId="1076"/>
          <ac:picMkLst>
            <pc:docMk/>
            <pc:sldMk cId="0" sldId="263"/>
            <ac:picMk id="9" creationId="{B5BD0B02-0CBB-B319-8A2D-EC3F49E79CF9}"/>
          </ac:picMkLst>
        </pc:picChg>
        <pc:picChg chg="mod">
          <ac:chgData name="Jayashre .K" userId="b816998a-c821-4c37-abec-d46ee7fe887b" providerId="ADAL" clId="{CE5E68E6-5A59-C14E-90D6-76A263C8D7AB}" dt="2025-09-21T17:40:14.750" v="2244" actId="14100"/>
          <ac:picMkLst>
            <pc:docMk/>
            <pc:sldMk cId="0" sldId="263"/>
            <ac:picMk id="99" creationId="{00000000-0000-0000-0000-000000000000}"/>
          </ac:picMkLst>
        </pc:picChg>
        <pc:picChg chg="add mod">
          <ac:chgData name="Jayashre .K" userId="b816998a-c821-4c37-abec-d46ee7fe887b" providerId="ADAL" clId="{CE5E68E6-5A59-C14E-90D6-76A263C8D7AB}" dt="2025-09-21T17:38:15.853" v="2231" actId="1076"/>
          <ac:picMkLst>
            <pc:docMk/>
            <pc:sldMk cId="0" sldId="263"/>
            <ac:picMk id="1026" creationId="{A3AD6BC8-E6AE-9345-1C70-570B0EE1750E}"/>
          </ac:picMkLst>
        </pc:picChg>
        <pc:picChg chg="add mod">
          <ac:chgData name="Jayashre .K" userId="b816998a-c821-4c37-abec-d46ee7fe887b" providerId="ADAL" clId="{CE5E68E6-5A59-C14E-90D6-76A263C8D7AB}" dt="2025-09-21T17:40:23.669" v="2246" actId="1076"/>
          <ac:picMkLst>
            <pc:docMk/>
            <pc:sldMk cId="0" sldId="263"/>
            <ac:picMk id="1030" creationId="{A1293DF9-8BA3-F164-2C34-896DCFF886F5}"/>
          </ac:picMkLst>
        </pc:picChg>
        <pc:picChg chg="add mod">
          <ac:chgData name="Jayashre .K" userId="b816998a-c821-4c37-abec-d46ee7fe887b" providerId="ADAL" clId="{CE5E68E6-5A59-C14E-90D6-76A263C8D7AB}" dt="2025-09-21T17:40:58.855" v="2251" actId="1076"/>
          <ac:picMkLst>
            <pc:docMk/>
            <pc:sldMk cId="0" sldId="263"/>
            <ac:picMk id="1036" creationId="{5E19DA25-89B2-4896-E0EC-D4B017634E70}"/>
          </ac:picMkLst>
        </pc:picChg>
      </pc:sldChg>
      <pc:sldChg chg="addSp delSp modSp mod">
        <pc:chgData name="Jayashre .K" userId="b816998a-c821-4c37-abec-d46ee7fe887b" providerId="ADAL" clId="{CE5E68E6-5A59-C14E-90D6-76A263C8D7AB}" dt="2025-09-21T17:44:07.322" v="2279" actId="20577"/>
        <pc:sldMkLst>
          <pc:docMk/>
          <pc:sldMk cId="0" sldId="264"/>
        </pc:sldMkLst>
        <pc:spChg chg="add mod">
          <ac:chgData name="Jayashre .K" userId="b816998a-c821-4c37-abec-d46ee7fe887b" providerId="ADAL" clId="{CE5E68E6-5A59-C14E-90D6-76A263C8D7AB}" dt="2025-09-21T17:33:35.920" v="2141" actId="1076"/>
          <ac:spMkLst>
            <pc:docMk/>
            <pc:sldMk cId="0" sldId="264"/>
            <ac:spMk id="4" creationId="{AF145132-4425-02D6-EEDC-B358D4E95436}"/>
          </ac:spMkLst>
        </pc:spChg>
        <pc:spChg chg="add mod">
          <ac:chgData name="Jayashre .K" userId="b816998a-c821-4c37-abec-d46ee7fe887b" providerId="ADAL" clId="{CE5E68E6-5A59-C14E-90D6-76A263C8D7AB}" dt="2025-09-21T17:44:07.322" v="2279" actId="20577"/>
          <ac:spMkLst>
            <pc:docMk/>
            <pc:sldMk cId="0" sldId="264"/>
            <ac:spMk id="5" creationId="{CA5F6183-222A-3BD1-0539-670328FB6CBB}"/>
          </ac:spMkLst>
        </pc:spChg>
        <pc:spChg chg="del">
          <ac:chgData name="Jayashre .K" userId="b816998a-c821-4c37-abec-d46ee7fe887b" providerId="ADAL" clId="{CE5E68E6-5A59-C14E-90D6-76A263C8D7AB}" dt="2025-09-21T17:31:21.289" v="2070" actId="478"/>
          <ac:spMkLst>
            <pc:docMk/>
            <pc:sldMk cId="0" sldId="264"/>
            <ac:spMk id="106" creationId="{00000000-0000-0000-0000-000000000000}"/>
          </ac:spMkLst>
        </pc:spChg>
        <pc:picChg chg="add mod">
          <ac:chgData name="Jayashre .K" userId="b816998a-c821-4c37-abec-d46ee7fe887b" providerId="ADAL" clId="{CE5E68E6-5A59-C14E-90D6-76A263C8D7AB}" dt="2025-09-21T17:32:57.697" v="2080" actId="552"/>
          <ac:picMkLst>
            <pc:docMk/>
            <pc:sldMk cId="0" sldId="264"/>
            <ac:picMk id="2" creationId="{5844F4A3-6DC3-CD54-E429-80C1D61336A6}"/>
          </ac:picMkLst>
        </pc:picChg>
        <pc:picChg chg="add mod">
          <ac:chgData name="Jayashre .K" userId="b816998a-c821-4c37-abec-d46ee7fe887b" providerId="ADAL" clId="{CE5E68E6-5A59-C14E-90D6-76A263C8D7AB}" dt="2025-09-21T17:32:57.697" v="2080" actId="552"/>
          <ac:picMkLst>
            <pc:docMk/>
            <pc:sldMk cId="0" sldId="264"/>
            <ac:picMk id="3" creationId="{66117965-81C8-C675-F181-EBA40A1905F5}"/>
          </ac:picMkLst>
        </pc:picChg>
      </pc:sldChg>
      <pc:sldChg chg="addSp delSp modSp mod">
        <pc:chgData name="Jayashre .K" userId="b816998a-c821-4c37-abec-d46ee7fe887b" providerId="ADAL" clId="{CE5E68E6-5A59-C14E-90D6-76A263C8D7AB}" dt="2025-09-21T17:50:45.138" v="2383" actId="207"/>
        <pc:sldMkLst>
          <pc:docMk/>
          <pc:sldMk cId="0" sldId="265"/>
        </pc:sldMkLst>
        <pc:spChg chg="add mod">
          <ac:chgData name="Jayashre .K" userId="b816998a-c821-4c37-abec-d46ee7fe887b" providerId="ADAL" clId="{CE5E68E6-5A59-C14E-90D6-76A263C8D7AB}" dt="2025-09-21T17:46:45.042" v="2322" actId="20577"/>
          <ac:spMkLst>
            <pc:docMk/>
            <pc:sldMk cId="0" sldId="265"/>
            <ac:spMk id="2" creationId="{8EABA169-D70E-3B0E-A1EE-B5A71126114B}"/>
          </ac:spMkLst>
        </pc:spChg>
        <pc:spChg chg="add mod">
          <ac:chgData name="Jayashre .K" userId="b816998a-c821-4c37-abec-d46ee7fe887b" providerId="ADAL" clId="{CE5E68E6-5A59-C14E-90D6-76A263C8D7AB}" dt="2025-09-21T17:49:09.012" v="2381" actId="115"/>
          <ac:spMkLst>
            <pc:docMk/>
            <pc:sldMk cId="0" sldId="265"/>
            <ac:spMk id="5" creationId="{5B6061C5-477E-6C07-E566-3FEB35845A10}"/>
          </ac:spMkLst>
        </pc:spChg>
        <pc:spChg chg="add mod">
          <ac:chgData name="Jayashre .K" userId="b816998a-c821-4c37-abec-d46ee7fe887b" providerId="ADAL" clId="{CE5E68E6-5A59-C14E-90D6-76A263C8D7AB}" dt="2025-09-21T17:50:23.570" v="2382" actId="207"/>
          <ac:spMkLst>
            <pc:docMk/>
            <pc:sldMk cId="0" sldId="265"/>
            <ac:spMk id="6" creationId="{1CAB22C5-4902-713F-6821-B884A4D2CAE5}"/>
          </ac:spMkLst>
        </pc:spChg>
        <pc:spChg chg="add mod">
          <ac:chgData name="Jayashre .K" userId="b816998a-c821-4c37-abec-d46ee7fe887b" providerId="ADAL" clId="{CE5E68E6-5A59-C14E-90D6-76A263C8D7AB}" dt="2025-09-21T17:50:45.138" v="2383" actId="207"/>
          <ac:spMkLst>
            <pc:docMk/>
            <pc:sldMk cId="0" sldId="265"/>
            <ac:spMk id="7" creationId="{5AD06EBC-0768-B7F6-FED2-EAF3797570B2}"/>
          </ac:spMkLst>
        </pc:spChg>
        <pc:spChg chg="del mod">
          <ac:chgData name="Jayashre .K" userId="b816998a-c821-4c37-abec-d46ee7fe887b" providerId="ADAL" clId="{CE5E68E6-5A59-C14E-90D6-76A263C8D7AB}" dt="2025-09-21T17:44:14.403" v="2280" actId="478"/>
          <ac:spMkLst>
            <pc:docMk/>
            <pc:sldMk cId="0" sldId="265"/>
            <ac:spMk id="112" creationId="{00000000-0000-0000-0000-000000000000}"/>
          </ac:spMkLst>
        </pc:spChg>
        <pc:picChg chg="add mod">
          <ac:chgData name="Jayashre .K" userId="b816998a-c821-4c37-abec-d46ee7fe887b" providerId="ADAL" clId="{CE5E68E6-5A59-C14E-90D6-76A263C8D7AB}" dt="2025-09-21T17:46:46.475" v="2324" actId="1076"/>
          <ac:picMkLst>
            <pc:docMk/>
            <pc:sldMk cId="0" sldId="265"/>
            <ac:picMk id="3" creationId="{9BED0639-DF16-7D45-C332-B077634C5130}"/>
          </ac:picMkLst>
        </pc:picChg>
        <pc:picChg chg="add mod">
          <ac:chgData name="Jayashre .K" userId="b816998a-c821-4c37-abec-d46ee7fe887b" providerId="ADAL" clId="{CE5E68E6-5A59-C14E-90D6-76A263C8D7AB}" dt="2025-09-21T17:46:46.475" v="2324" actId="1076"/>
          <ac:picMkLst>
            <pc:docMk/>
            <pc:sldMk cId="0" sldId="265"/>
            <ac:picMk id="4" creationId="{72297988-A2F3-E172-E4CB-369194FA42A2}"/>
          </ac:picMkLst>
        </pc:picChg>
        <pc:picChg chg="mod">
          <ac:chgData name="Jayashre .K" userId="b816998a-c821-4c37-abec-d46ee7fe887b" providerId="ADAL" clId="{CE5E68E6-5A59-C14E-90D6-76A263C8D7AB}" dt="2025-09-21T17:47:15.611" v="2365" actId="1076"/>
          <ac:picMkLst>
            <pc:docMk/>
            <pc:sldMk cId="0" sldId="265"/>
            <ac:picMk id="111" creationId="{00000000-0000-0000-0000-000000000000}"/>
          </ac:picMkLst>
        </pc:picChg>
        <pc:picChg chg="add mod">
          <ac:chgData name="Jayashre .K" userId="b816998a-c821-4c37-abec-d46ee7fe887b" providerId="ADAL" clId="{CE5E68E6-5A59-C14E-90D6-76A263C8D7AB}" dt="2025-09-21T17:46:46.475" v="2324" actId="1076"/>
          <ac:picMkLst>
            <pc:docMk/>
            <pc:sldMk cId="0" sldId="265"/>
            <ac:picMk id="4098" creationId="{1ED0E113-1CF7-3BAB-CB78-2BCDEF95A249}"/>
          </ac:picMkLst>
        </pc:picChg>
      </pc:sldChg>
    </pc:docChg>
  </pc:docChgLst>
  <pc:docChgLst>
    <pc:chgData name="Nidhi Gummaraju" userId="S::nidhi22110041@snuchennai.edu.in::53ca5882-772a-4d2b-9363-bb542a4509b6" providerId="AD" clId="Web-{DF5D0353-53BD-078C-2156-6FF58070C6E8}"/>
    <pc:docChg chg="modSld">
      <pc:chgData name="Nidhi Gummaraju" userId="S::nidhi22110041@snuchennai.edu.in::53ca5882-772a-4d2b-9363-bb542a4509b6" providerId="AD" clId="Web-{DF5D0353-53BD-078C-2156-6FF58070C6E8}" dt="2025-09-21T17:11:33.728" v="115" actId="20577"/>
      <pc:docMkLst>
        <pc:docMk/>
      </pc:docMkLst>
      <pc:sldChg chg="addSp delSp modSp">
        <pc:chgData name="Nidhi Gummaraju" userId="S::nidhi22110041@snuchennai.edu.in::53ca5882-772a-4d2b-9363-bb542a4509b6" providerId="AD" clId="Web-{DF5D0353-53BD-078C-2156-6FF58070C6E8}" dt="2025-09-21T16:51:20.410" v="24" actId="1076"/>
        <pc:sldMkLst>
          <pc:docMk/>
          <pc:sldMk cId="0" sldId="257"/>
        </pc:sldMkLst>
        <pc:spChg chg="mod">
          <ac:chgData name="Nidhi Gummaraju" userId="S::nidhi22110041@snuchennai.edu.in::53ca5882-772a-4d2b-9363-bb542a4509b6" providerId="AD" clId="Web-{DF5D0353-53BD-078C-2156-6FF58070C6E8}" dt="2025-09-21T16:48:55.892" v="0" actId="1076"/>
          <ac:spMkLst>
            <pc:docMk/>
            <pc:sldMk cId="0" sldId="257"/>
            <ac:spMk id="4" creationId="{7FE1A262-41F0-9F5D-4893-175E5EC9E35D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6:48:56.017" v="1" actId="1076"/>
          <ac:spMkLst>
            <pc:docMk/>
            <pc:sldMk cId="0" sldId="257"/>
            <ac:spMk id="5" creationId="{52E9C571-8DEC-8F62-882A-5E9A0AE9A7BE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6:48:56.282" v="3" actId="1076"/>
          <ac:spMkLst>
            <pc:docMk/>
            <pc:sldMk cId="0" sldId="257"/>
            <ac:spMk id="8" creationId="{7161D926-74A9-40B5-EB21-20B1DCCFFB1A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6:48:56.126" v="2" actId="1076"/>
          <ac:spMkLst>
            <pc:docMk/>
            <pc:sldMk cId="0" sldId="257"/>
            <ac:spMk id="9" creationId="{B10A5268-A434-89E9-DDC4-433A0C14CF82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6:48:56.892" v="7" actId="1076"/>
          <ac:spMkLst>
            <pc:docMk/>
            <pc:sldMk cId="0" sldId="257"/>
            <ac:spMk id="10" creationId="{911E83A7-DBF4-C7B3-F594-54B88F66A0A6}"/>
          </ac:spMkLst>
        </pc:spChg>
        <pc:picChg chg="mod">
          <ac:chgData name="Nidhi Gummaraju" userId="S::nidhi22110041@snuchennai.edu.in::53ca5882-772a-4d2b-9363-bb542a4509b6" providerId="AD" clId="Web-{DF5D0353-53BD-078C-2156-6FF58070C6E8}" dt="2025-09-21T16:50:41.878" v="19" actId="1076"/>
          <ac:picMkLst>
            <pc:docMk/>
            <pc:sldMk cId="0" sldId="257"/>
            <ac:picMk id="63" creationId="{00000000-0000-0000-0000-000000000000}"/>
          </ac:picMkLst>
        </pc:picChg>
        <pc:cxnChg chg="add del">
          <ac:chgData name="Nidhi Gummaraju" userId="S::nidhi22110041@snuchennai.edu.in::53ca5882-772a-4d2b-9363-bb542a4509b6" providerId="AD" clId="Web-{DF5D0353-53BD-078C-2156-6FF58070C6E8}" dt="2025-09-21T16:49:46.595" v="9"/>
          <ac:cxnSpMkLst>
            <pc:docMk/>
            <pc:sldMk cId="0" sldId="257"/>
            <ac:cxnSpMk id="2" creationId="{504766A4-FDFD-0D31-FE04-34C1B8E55990}"/>
          </ac:cxnSpMkLst>
        </pc:cxnChg>
        <pc:cxnChg chg="add mod">
          <ac:chgData name="Nidhi Gummaraju" userId="S::nidhi22110041@snuchennai.edu.in::53ca5882-772a-4d2b-9363-bb542a4509b6" providerId="AD" clId="Web-{DF5D0353-53BD-078C-2156-6FF58070C6E8}" dt="2025-09-21T16:51:20.410" v="24" actId="1076"/>
          <ac:cxnSpMkLst>
            <pc:docMk/>
            <pc:sldMk cId="0" sldId="257"/>
            <ac:cxnSpMk id="3" creationId="{C4C6F8E4-A4B0-EED2-F8BA-C4CC10BC938C}"/>
          </ac:cxnSpMkLst>
        </pc:cxnChg>
        <pc:cxnChg chg="add mod">
          <ac:chgData name="Nidhi Gummaraju" userId="S::nidhi22110041@snuchennai.edu.in::53ca5882-772a-4d2b-9363-bb542a4509b6" providerId="AD" clId="Web-{DF5D0353-53BD-078C-2156-6FF58070C6E8}" dt="2025-09-21T16:51:06.300" v="22" actId="1076"/>
          <ac:cxnSpMkLst>
            <pc:docMk/>
            <pc:sldMk cId="0" sldId="257"/>
            <ac:cxnSpMk id="6" creationId="{27B31B3F-7C13-55F6-7307-0B42DCD5062A}"/>
          </ac:cxnSpMkLst>
        </pc:cxnChg>
      </pc:sldChg>
      <pc:sldChg chg="addSp modSp">
        <pc:chgData name="Nidhi Gummaraju" userId="S::nidhi22110041@snuchennai.edu.in::53ca5882-772a-4d2b-9363-bb542a4509b6" providerId="AD" clId="Web-{DF5D0353-53BD-078C-2156-6FF58070C6E8}" dt="2025-09-21T16:58:41.370" v="47" actId="1076"/>
        <pc:sldMkLst>
          <pc:docMk/>
          <pc:sldMk cId="0" sldId="258"/>
        </pc:sldMkLst>
        <pc:spChg chg="mod">
          <ac:chgData name="Nidhi Gummaraju" userId="S::nidhi22110041@snuchennai.edu.in::53ca5882-772a-4d2b-9363-bb542a4509b6" providerId="AD" clId="Web-{DF5D0353-53BD-078C-2156-6FF58070C6E8}" dt="2025-09-21T16:56:23.572" v="28" actId="1076"/>
          <ac:spMkLst>
            <pc:docMk/>
            <pc:sldMk cId="0" sldId="258"/>
            <ac:spMk id="2" creationId="{0059907C-43EC-C2C0-19CA-245968C4D132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6:56:09.462" v="25" actId="1076"/>
          <ac:spMkLst>
            <pc:docMk/>
            <pc:sldMk cId="0" sldId="258"/>
            <ac:spMk id="3" creationId="{0E2DAE1E-8720-24BC-7BFF-B97E9911A4DE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6:57:06.478" v="31" actId="1076"/>
          <ac:spMkLst>
            <pc:docMk/>
            <pc:sldMk cId="0" sldId="258"/>
            <ac:spMk id="4" creationId="{8DF81855-0045-2E9B-7D9C-2D2674FDFECD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6:57:19.666" v="33" actId="1076"/>
          <ac:spMkLst>
            <pc:docMk/>
            <pc:sldMk cId="0" sldId="258"/>
            <ac:spMk id="5" creationId="{BB76809F-6932-0596-D009-8ACECC8BEEBA}"/>
          </ac:spMkLst>
        </pc:spChg>
        <pc:cxnChg chg="add mod">
          <ac:chgData name="Nidhi Gummaraju" userId="S::nidhi22110041@snuchennai.edu.in::53ca5882-772a-4d2b-9363-bb542a4509b6" providerId="AD" clId="Web-{DF5D0353-53BD-078C-2156-6FF58070C6E8}" dt="2025-09-21T16:57:44.541" v="38" actId="1076"/>
          <ac:cxnSpMkLst>
            <pc:docMk/>
            <pc:sldMk cId="0" sldId="258"/>
            <ac:cxnSpMk id="7" creationId="{2D842E5A-B38C-9C24-4BE7-261EBF626355}"/>
          </ac:cxnSpMkLst>
        </pc:cxnChg>
        <pc:cxnChg chg="add mod">
          <ac:chgData name="Nidhi Gummaraju" userId="S::nidhi22110041@snuchennai.edu.in::53ca5882-772a-4d2b-9363-bb542a4509b6" providerId="AD" clId="Web-{DF5D0353-53BD-078C-2156-6FF58070C6E8}" dt="2025-09-21T16:58:41.370" v="47" actId="1076"/>
          <ac:cxnSpMkLst>
            <pc:docMk/>
            <pc:sldMk cId="0" sldId="258"/>
            <ac:cxnSpMk id="8" creationId="{BDB0F475-0E31-1FD7-BBAD-D56139FCE5C9}"/>
          </ac:cxnSpMkLst>
        </pc:cxnChg>
      </pc:sldChg>
      <pc:sldChg chg="addSp delSp modSp">
        <pc:chgData name="Nidhi Gummaraju" userId="S::nidhi22110041@snuchennai.edu.in::53ca5882-772a-4d2b-9363-bb542a4509b6" providerId="AD" clId="Web-{DF5D0353-53BD-078C-2156-6FF58070C6E8}" dt="2025-09-21T17:07:24.164" v="106" actId="1076"/>
        <pc:sldMkLst>
          <pc:docMk/>
          <pc:sldMk cId="0" sldId="259"/>
        </pc:sldMkLst>
        <pc:spChg chg="mod">
          <ac:chgData name="Nidhi Gummaraju" userId="S::nidhi22110041@snuchennai.edu.in::53ca5882-772a-4d2b-9363-bb542a4509b6" providerId="AD" clId="Web-{DF5D0353-53BD-078C-2156-6FF58070C6E8}" dt="2025-09-21T16:58:59.121" v="50" actId="1076"/>
          <ac:spMkLst>
            <pc:docMk/>
            <pc:sldMk cId="0" sldId="259"/>
            <ac:spMk id="2" creationId="{F3B97E1B-A6C9-18E1-CBA9-E2BE68A67F75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6:59:12.918" v="51" actId="1076"/>
          <ac:spMkLst>
            <pc:docMk/>
            <pc:sldMk cId="0" sldId="259"/>
            <ac:spMk id="3" creationId="{F4C758B4-CEEC-9C8C-FBE5-8A5A781C3A53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6:59:31.372" v="56" actId="14100"/>
          <ac:spMkLst>
            <pc:docMk/>
            <pc:sldMk cId="0" sldId="259"/>
            <ac:spMk id="4" creationId="{5C49B84B-DD97-AD50-49CC-2DD406815E30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6:59:23.106" v="54" actId="1076"/>
          <ac:spMkLst>
            <pc:docMk/>
            <pc:sldMk cId="0" sldId="259"/>
            <ac:spMk id="5" creationId="{E8B4E13F-3E6A-B45A-5B4D-F2309D2A0D03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7:00:10.624" v="61" actId="1076"/>
          <ac:spMkLst>
            <pc:docMk/>
            <pc:sldMk cId="0" sldId="259"/>
            <ac:spMk id="6" creationId="{99B3781C-5702-A213-6429-13CDE8BE0164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7:00:00.514" v="60" actId="1076"/>
          <ac:spMkLst>
            <pc:docMk/>
            <pc:sldMk cId="0" sldId="259"/>
            <ac:spMk id="7" creationId="{BB7B1717-C47F-98A2-0C1E-7358AADCC5BA}"/>
          </ac:spMkLst>
        </pc:spChg>
        <pc:spChg chg="mod">
          <ac:chgData name="Nidhi Gummaraju" userId="S::nidhi22110041@snuchennai.edu.in::53ca5882-772a-4d2b-9363-bb542a4509b6" providerId="AD" clId="Web-{DF5D0353-53BD-078C-2156-6FF58070C6E8}" dt="2025-09-21T16:59:52.498" v="59" actId="1076"/>
          <ac:spMkLst>
            <pc:docMk/>
            <pc:sldMk cId="0" sldId="259"/>
            <ac:spMk id="8" creationId="{87016B73-3344-0E1B-0C0A-9A144E82EC3D}"/>
          </ac:spMkLst>
        </pc:spChg>
        <pc:picChg chg="add mod">
          <ac:chgData name="Nidhi Gummaraju" userId="S::nidhi22110041@snuchennai.edu.in::53ca5882-772a-4d2b-9363-bb542a4509b6" providerId="AD" clId="Web-{DF5D0353-53BD-078C-2156-6FF58070C6E8}" dt="2025-09-21T17:03:12.504" v="76" actId="1076"/>
          <ac:picMkLst>
            <pc:docMk/>
            <pc:sldMk cId="0" sldId="259"/>
            <ac:picMk id="11" creationId="{6AB5AF93-1A5A-67F4-9DA2-610D30302C84}"/>
          </ac:picMkLst>
        </pc:picChg>
        <pc:picChg chg="add mod">
          <ac:chgData name="Nidhi Gummaraju" userId="S::nidhi22110041@snuchennai.edu.in::53ca5882-772a-4d2b-9363-bb542a4509b6" providerId="AD" clId="Web-{DF5D0353-53BD-078C-2156-6FF58070C6E8}" dt="2025-09-21T17:03:06.801" v="75" actId="1076"/>
          <ac:picMkLst>
            <pc:docMk/>
            <pc:sldMk cId="0" sldId="259"/>
            <ac:picMk id="12" creationId="{342B5677-A6E5-52D5-9B30-C05C8F4FAE87}"/>
          </ac:picMkLst>
        </pc:picChg>
        <pc:picChg chg="add mod">
          <ac:chgData name="Nidhi Gummaraju" userId="S::nidhi22110041@snuchennai.edu.in::53ca5882-772a-4d2b-9363-bb542a4509b6" providerId="AD" clId="Web-{DF5D0353-53BD-078C-2156-6FF58070C6E8}" dt="2025-09-21T17:04:15.974" v="84" actId="1076"/>
          <ac:picMkLst>
            <pc:docMk/>
            <pc:sldMk cId="0" sldId="259"/>
            <ac:picMk id="13" creationId="{0FD2BC13-12D4-B9C0-2210-09E1746CBD99}"/>
          </ac:picMkLst>
        </pc:picChg>
        <pc:picChg chg="add mod">
          <ac:chgData name="Nidhi Gummaraju" userId="S::nidhi22110041@snuchennai.edu.in::53ca5882-772a-4d2b-9363-bb542a4509b6" providerId="AD" clId="Web-{DF5D0353-53BD-078C-2156-6FF58070C6E8}" dt="2025-09-21T17:05:08.678" v="90" actId="1076"/>
          <ac:picMkLst>
            <pc:docMk/>
            <pc:sldMk cId="0" sldId="259"/>
            <ac:picMk id="14" creationId="{69A7F603-8F4D-2690-9A4B-7D2690BD9215}"/>
          </ac:picMkLst>
        </pc:picChg>
        <pc:picChg chg="add mod">
          <ac:chgData name="Nidhi Gummaraju" userId="S::nidhi22110041@snuchennai.edu.in::53ca5882-772a-4d2b-9363-bb542a4509b6" providerId="AD" clId="Web-{DF5D0353-53BD-078C-2156-6FF58070C6E8}" dt="2025-09-21T17:05:51.506" v="97" actId="1076"/>
          <ac:picMkLst>
            <pc:docMk/>
            <pc:sldMk cId="0" sldId="259"/>
            <ac:picMk id="15" creationId="{328A8EBD-7725-85D0-668D-76227BCAFDA5}"/>
          </ac:picMkLst>
        </pc:picChg>
        <pc:picChg chg="add del mod">
          <ac:chgData name="Nidhi Gummaraju" userId="S::nidhi22110041@snuchennai.edu.in::53ca5882-772a-4d2b-9363-bb542a4509b6" providerId="AD" clId="Web-{DF5D0353-53BD-078C-2156-6FF58070C6E8}" dt="2025-09-21T17:06:56.163" v="99"/>
          <ac:picMkLst>
            <pc:docMk/>
            <pc:sldMk cId="0" sldId="259"/>
            <ac:picMk id="16" creationId="{5AD6ED3A-6F53-1F1F-E248-7A953F9E3F7E}"/>
          </ac:picMkLst>
        </pc:picChg>
        <pc:picChg chg="add mod">
          <ac:chgData name="Nidhi Gummaraju" userId="S::nidhi22110041@snuchennai.edu.in::53ca5882-772a-4d2b-9363-bb542a4509b6" providerId="AD" clId="Web-{DF5D0353-53BD-078C-2156-6FF58070C6E8}" dt="2025-09-21T17:07:24.164" v="106" actId="1076"/>
          <ac:picMkLst>
            <pc:docMk/>
            <pc:sldMk cId="0" sldId="259"/>
            <ac:picMk id="17" creationId="{51E633CA-A636-3398-A48C-33E831153001}"/>
          </ac:picMkLst>
        </pc:picChg>
        <pc:picChg chg="mod">
          <ac:chgData name="Nidhi Gummaraju" userId="S::nidhi22110041@snuchennai.edu.in::53ca5882-772a-4d2b-9363-bb542a4509b6" providerId="AD" clId="Web-{DF5D0353-53BD-078C-2156-6FF58070C6E8}" dt="2025-09-21T16:59:39.138" v="58" actId="1076"/>
          <ac:picMkLst>
            <pc:docMk/>
            <pc:sldMk cId="0" sldId="259"/>
            <ac:picMk id="75" creationId="{00000000-0000-0000-0000-000000000000}"/>
          </ac:picMkLst>
        </pc:picChg>
        <pc:cxnChg chg="add del">
          <ac:chgData name="Nidhi Gummaraju" userId="S::nidhi22110041@snuchennai.edu.in::53ca5882-772a-4d2b-9363-bb542a4509b6" providerId="AD" clId="Web-{DF5D0353-53BD-078C-2156-6FF58070C6E8}" dt="2025-09-21T17:00:54.469" v="63"/>
          <ac:cxnSpMkLst>
            <pc:docMk/>
            <pc:sldMk cId="0" sldId="259"/>
            <ac:cxnSpMk id="10" creationId="{F867EBD1-783E-84D1-994C-9B976F321FD1}"/>
          </ac:cxnSpMkLst>
        </pc:cxnChg>
      </pc:sldChg>
      <pc:sldChg chg="modSp">
        <pc:chgData name="Nidhi Gummaraju" userId="S::nidhi22110041@snuchennai.edu.in::53ca5882-772a-4d2b-9363-bb542a4509b6" providerId="AD" clId="Web-{DF5D0353-53BD-078C-2156-6FF58070C6E8}" dt="2025-09-21T17:11:33.728" v="115" actId="20577"/>
        <pc:sldMkLst>
          <pc:docMk/>
          <pc:sldMk cId="0" sldId="261"/>
        </pc:sldMkLst>
        <pc:spChg chg="mod">
          <ac:chgData name="Nidhi Gummaraju" userId="S::nidhi22110041@snuchennai.edu.in::53ca5882-772a-4d2b-9363-bb542a4509b6" providerId="AD" clId="Web-{DF5D0353-53BD-078C-2156-6FF58070C6E8}" dt="2025-09-21T17:11:33.728" v="115" actId="20577"/>
          <ac:spMkLst>
            <pc:docMk/>
            <pc:sldMk cId="0" sldId="261"/>
            <ac:spMk id="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Current tools (</a:t>
            </a:r>
            <a:r>
              <a:rPr lang="en-IN" dirty="0" err="1"/>
              <a:t>DoNotPay</a:t>
            </a:r>
            <a:r>
              <a:rPr lang="en-IN" dirty="0"/>
              <a:t>, </a:t>
            </a:r>
            <a:r>
              <a:rPr lang="en-IN" dirty="0" err="1"/>
              <a:t>LawGeex</a:t>
            </a:r>
            <a:r>
              <a:rPr lang="en-IN" dirty="0"/>
              <a:t>, Legalese Decoder, </a:t>
            </a:r>
            <a:r>
              <a:rPr lang="en-IN" dirty="0" err="1"/>
              <a:t>RobinAI</a:t>
            </a:r>
            <a:r>
              <a:rPr lang="en-IN" dirty="0"/>
              <a:t>):</a:t>
            </a:r>
          </a:p>
          <a:p>
            <a:pPr lvl="1"/>
            <a:r>
              <a:rPr lang="en-IN" dirty="0"/>
              <a:t>Focus on </a:t>
            </a:r>
            <a:r>
              <a:rPr lang="en-IN" b="1" dirty="0"/>
              <a:t>summarization</a:t>
            </a:r>
            <a:r>
              <a:rPr lang="en-IN" dirty="0"/>
              <a:t> or basic legal automation.</a:t>
            </a:r>
          </a:p>
          <a:p>
            <a:pPr lvl="1"/>
            <a:r>
              <a:rPr lang="en-IN" dirty="0"/>
              <a:t>Limited </a:t>
            </a:r>
            <a:r>
              <a:rPr lang="en-IN" b="1" dirty="0"/>
              <a:t>risk interpretation</a:t>
            </a:r>
            <a:r>
              <a:rPr lang="en-IN" dirty="0"/>
              <a:t> and </a:t>
            </a:r>
            <a:r>
              <a:rPr lang="en-IN" b="1" dirty="0"/>
              <a:t>contextual personalization</a:t>
            </a:r>
            <a:r>
              <a:rPr lang="en-IN" dirty="0"/>
              <a:t>.</a:t>
            </a:r>
          </a:p>
          <a:p>
            <a:r>
              <a:rPr lang="en-IN" b="1" dirty="0" err="1"/>
              <a:t>LegalEase</a:t>
            </a:r>
            <a:r>
              <a:rPr lang="en-IN" b="1" dirty="0"/>
              <a:t> AI difference:</a:t>
            </a:r>
            <a:endParaRPr lang="en-IN" dirty="0"/>
          </a:p>
          <a:p>
            <a:pPr lvl="1"/>
            <a:r>
              <a:rPr lang="en-IN" dirty="0"/>
              <a:t>Adds </a:t>
            </a:r>
            <a:r>
              <a:rPr lang="en-IN" b="1" dirty="0"/>
              <a:t>risk heatmap visualization</a:t>
            </a:r>
            <a:r>
              <a:rPr lang="en-IN" dirty="0"/>
              <a:t> on actual documents.</a:t>
            </a:r>
          </a:p>
          <a:p>
            <a:pPr lvl="1"/>
            <a:r>
              <a:rPr lang="en-IN" dirty="0"/>
              <a:t>Adapts to </a:t>
            </a:r>
            <a:r>
              <a:rPr lang="en-IN" b="1" dirty="0"/>
              <a:t>user profiles</a:t>
            </a:r>
            <a:r>
              <a:rPr lang="en-IN" dirty="0"/>
              <a:t> (Student, Tenant, Freelancer, MSME).</a:t>
            </a:r>
          </a:p>
          <a:p>
            <a:pPr lvl="1"/>
            <a:r>
              <a:rPr lang="en-IN" dirty="0"/>
              <a:t>Combines </a:t>
            </a:r>
            <a:r>
              <a:rPr lang="en-IN" b="1" dirty="0"/>
              <a:t>summaries, Q&amp;A, and dashboards</a:t>
            </a:r>
            <a:r>
              <a:rPr lang="en-IN" dirty="0"/>
              <a:t> in one flow.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legaleaseai-jnr-prototype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fromjyce/LegalEaseAI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hyperlink" Target="http://bit.ly/legaleaseai-jnr-dem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</a:t>
            </a:r>
            <a:r>
              <a:rPr lang="en-GB" sz="1700" dirty="0">
                <a:solidFill>
                  <a:srgbClr val="2950E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JNR</a:t>
            </a:r>
            <a:endParaRPr sz="1700" dirty="0">
              <a:solidFill>
                <a:srgbClr val="2950E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   </a:t>
            </a:r>
            <a:r>
              <a:rPr lang="en-GB" sz="1700" dirty="0">
                <a:solidFill>
                  <a:srgbClr val="2950E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Generative AI for Demystifying Legal Documents</a:t>
            </a:r>
            <a:endParaRPr sz="1700" dirty="0">
              <a:solidFill>
                <a:srgbClr val="2950E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   </a:t>
            </a:r>
            <a:r>
              <a:rPr lang="en-GB" sz="1700" dirty="0">
                <a:solidFill>
                  <a:srgbClr val="2950E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Jayashre</a:t>
            </a:r>
            <a:endParaRPr sz="1700" dirty="0">
              <a:solidFill>
                <a:srgbClr val="2950E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0;p16">
            <a:extLst>
              <a:ext uri="{FF2B5EF4-FFF2-40B4-BE49-F238E27FC236}">
                <a16:creationId xmlns:a16="http://schemas.microsoft.com/office/drawing/2014/main" id="{8EABA169-D70E-3B0E-A1EE-B5A71126114B}"/>
              </a:ext>
            </a:extLst>
          </p:cNvPr>
          <p:cNvSpPr txBox="1"/>
          <p:nvPr/>
        </p:nvSpPr>
        <p:spPr>
          <a:xfrm>
            <a:off x="1472661" y="535562"/>
            <a:ext cx="5576725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LegalEase</a:t>
            </a:r>
            <a:r>
              <a:rPr lang="en-US" sz="18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AI – </a:t>
            </a:r>
            <a:r>
              <a:rPr lang="en-US" sz="18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Links</a:t>
            </a:r>
            <a:endParaRPr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D0639-DF16-7D45-C332-B077634C5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7" y="1587881"/>
            <a:ext cx="1285627" cy="1230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297988-A2F3-E172-E4CB-369194FA4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392" y="1584219"/>
            <a:ext cx="1285627" cy="1238011"/>
          </a:xfrm>
          <a:prstGeom prst="rect">
            <a:avLst/>
          </a:prstGeom>
        </p:spPr>
      </p:pic>
      <p:pic>
        <p:nvPicPr>
          <p:cNvPr id="4098" name="Picture 2" descr="Youtube - Free social media icons">
            <a:extLst>
              <a:ext uri="{FF2B5EF4-FFF2-40B4-BE49-F238E27FC236}">
                <a16:creationId xmlns:a16="http://schemas.microsoft.com/office/drawing/2014/main" id="{1ED0E113-1CF7-3BAB-CB78-2BCDEF95A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457" y="1482973"/>
            <a:ext cx="1440502" cy="14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0;p16">
            <a:extLst>
              <a:ext uri="{FF2B5EF4-FFF2-40B4-BE49-F238E27FC236}">
                <a16:creationId xmlns:a16="http://schemas.microsoft.com/office/drawing/2014/main" id="{5B6061C5-477E-6C07-E566-3FEB35845A10}"/>
              </a:ext>
            </a:extLst>
          </p:cNvPr>
          <p:cNvSpPr txBox="1"/>
          <p:nvPr/>
        </p:nvSpPr>
        <p:spPr>
          <a:xfrm>
            <a:off x="974651" y="2666299"/>
            <a:ext cx="1144303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70;p16">
            <a:extLst>
              <a:ext uri="{FF2B5EF4-FFF2-40B4-BE49-F238E27FC236}">
                <a16:creationId xmlns:a16="http://schemas.microsoft.com/office/drawing/2014/main" id="{1CAB22C5-4902-713F-6821-B884A4D2CAE5}"/>
              </a:ext>
            </a:extLst>
          </p:cNvPr>
          <p:cNvSpPr txBox="1"/>
          <p:nvPr/>
        </p:nvSpPr>
        <p:spPr>
          <a:xfrm>
            <a:off x="3967716" y="2666298"/>
            <a:ext cx="1144303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70;p16">
            <a:extLst>
              <a:ext uri="{FF2B5EF4-FFF2-40B4-BE49-F238E27FC236}">
                <a16:creationId xmlns:a16="http://schemas.microsoft.com/office/drawing/2014/main" id="{5AD06EBC-0768-B7F6-FED2-EAF3797570B2}"/>
              </a:ext>
            </a:extLst>
          </p:cNvPr>
          <p:cNvSpPr txBox="1"/>
          <p:nvPr/>
        </p:nvSpPr>
        <p:spPr>
          <a:xfrm>
            <a:off x="6960781" y="2666298"/>
            <a:ext cx="1144303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0;p16">
            <a:extLst>
              <a:ext uri="{FF2B5EF4-FFF2-40B4-BE49-F238E27FC236}">
                <a16:creationId xmlns:a16="http://schemas.microsoft.com/office/drawing/2014/main" id="{7FE1A262-41F0-9F5D-4893-175E5EC9E35D}"/>
              </a:ext>
            </a:extLst>
          </p:cNvPr>
          <p:cNvSpPr txBox="1"/>
          <p:nvPr/>
        </p:nvSpPr>
        <p:spPr>
          <a:xfrm>
            <a:off x="86627" y="495264"/>
            <a:ext cx="7392203" cy="5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LegalEase</a:t>
            </a:r>
            <a:r>
              <a:rPr lang="en-US" sz="18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AI </a:t>
            </a:r>
            <a:r>
              <a:rPr lang="en-US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– Demystifying Legal Documents with Generative AI</a:t>
            </a:r>
            <a:endParaRPr sz="18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70;p16">
            <a:extLst>
              <a:ext uri="{FF2B5EF4-FFF2-40B4-BE49-F238E27FC236}">
                <a16:creationId xmlns:a16="http://schemas.microsoft.com/office/drawing/2014/main" id="{52E9C571-8DEC-8F62-882A-5E9A0AE9A7BE}"/>
              </a:ext>
            </a:extLst>
          </p:cNvPr>
          <p:cNvSpPr txBox="1"/>
          <p:nvPr/>
        </p:nvSpPr>
        <p:spPr>
          <a:xfrm>
            <a:off x="86628" y="916552"/>
            <a:ext cx="4321744" cy="195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Problem</a:t>
            </a:r>
            <a:r>
              <a:rPr lang="en-US" sz="12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endParaRPr lang="en-US" sz="1200" dirty="0">
              <a:solidFill>
                <a:schemeClr val="tx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Legal documents are complex, full of jargon, and inaccessible to students, freelancers, tenants and MSMEs.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Existing tools only summarize but fail to highlight risks or adapt to user context.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People sign contracts blindly -&gt; financial &amp; legal vulnerability.</a:t>
            </a:r>
          </a:p>
        </p:txBody>
      </p:sp>
      <p:sp>
        <p:nvSpPr>
          <p:cNvPr id="8" name="Google Shape;70;p16">
            <a:extLst>
              <a:ext uri="{FF2B5EF4-FFF2-40B4-BE49-F238E27FC236}">
                <a16:creationId xmlns:a16="http://schemas.microsoft.com/office/drawing/2014/main" id="{7161D926-74A9-40B5-EB21-20B1DCCFFB1A}"/>
              </a:ext>
            </a:extLst>
          </p:cNvPr>
          <p:cNvSpPr txBox="1"/>
          <p:nvPr/>
        </p:nvSpPr>
        <p:spPr>
          <a:xfrm>
            <a:off x="4584858" y="932209"/>
            <a:ext cx="4742784" cy="195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Our Solution</a:t>
            </a:r>
            <a:r>
              <a:rPr lang="en-US" sz="11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endParaRPr lang="en-US" sz="1100" dirty="0">
              <a:solidFill>
                <a:schemeClr val="tx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AI Powered assistive platform that:</a:t>
            </a:r>
          </a:p>
          <a:p>
            <a:pPr marL="285750" lvl="3" indent="-2857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Translates legal language into simple, plain English.</a:t>
            </a:r>
          </a:p>
          <a:p>
            <a:pPr marL="285750" lvl="3" indent="-2857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Offers an Interactive Q&amp;A chatbot for clause-specific queries</a:t>
            </a:r>
          </a:p>
          <a:p>
            <a:pPr marL="285750" lvl="3" indent="-2857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Provides visual dashboards (timelines, flowcharts, risk overview)</a:t>
            </a:r>
          </a:p>
          <a:p>
            <a:pPr marL="285750" lvl="3" indent="-2857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Adapts explanations by user profile (Student, Tenant, Freelancer, MSME)</a:t>
            </a:r>
          </a:p>
          <a:p>
            <a:pPr marL="285750" lvl="3" indent="-2857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Supports multi-document comparison with risk scoring</a:t>
            </a:r>
          </a:p>
        </p:txBody>
      </p:sp>
      <p:sp>
        <p:nvSpPr>
          <p:cNvPr id="9" name="Google Shape;70;p16">
            <a:extLst>
              <a:ext uri="{FF2B5EF4-FFF2-40B4-BE49-F238E27FC236}">
                <a16:creationId xmlns:a16="http://schemas.microsoft.com/office/drawing/2014/main" id="{B10A5268-A434-89E9-DDC4-433A0C14CF82}"/>
              </a:ext>
            </a:extLst>
          </p:cNvPr>
          <p:cNvSpPr txBox="1"/>
          <p:nvPr/>
        </p:nvSpPr>
        <p:spPr>
          <a:xfrm>
            <a:off x="86628" y="2954068"/>
            <a:ext cx="4321744" cy="172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Why it Stands Out?: </a:t>
            </a:r>
            <a:endParaRPr lang="en-US" sz="1200" u="sng" dirty="0">
              <a:solidFill>
                <a:schemeClr val="tx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Not Just “summarization” -&gt; risk alerts + visualization +  personalization. 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Positions itself as “Google Translate for Legal Docs, but with risk heatmaps and smart insights”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Designed as an assistive tool, not legal advice (safety + accountability built in)</a:t>
            </a:r>
          </a:p>
        </p:txBody>
      </p:sp>
      <p:sp>
        <p:nvSpPr>
          <p:cNvPr id="10" name="Google Shape;70;p16">
            <a:extLst>
              <a:ext uri="{FF2B5EF4-FFF2-40B4-BE49-F238E27FC236}">
                <a16:creationId xmlns:a16="http://schemas.microsoft.com/office/drawing/2014/main" id="{911E83A7-DBF4-C7B3-F594-54B88F66A0A6}"/>
              </a:ext>
            </a:extLst>
          </p:cNvPr>
          <p:cNvSpPr txBox="1"/>
          <p:nvPr/>
        </p:nvSpPr>
        <p:spPr>
          <a:xfrm>
            <a:off x="4604603" y="3048013"/>
            <a:ext cx="4321744" cy="136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Impact</a:t>
            </a:r>
            <a:r>
              <a:rPr lang="en-US" sz="12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endParaRPr lang="en-US" sz="1200" dirty="0">
              <a:solidFill>
                <a:schemeClr val="tx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285750" lvl="0" indent="-2857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Empowers everyday people to understand &amp; negotiate legal documents. </a:t>
            </a:r>
          </a:p>
          <a:p>
            <a:pPr marL="285750" lvl="0" indent="-2857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Saves time &amp; money on lawyers for small stakeholders.</a:t>
            </a:r>
          </a:p>
          <a:p>
            <a:pPr marL="285750" lvl="0" indent="-2857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Builds trust and accessibility in legal processes.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C6F8E4-A4B0-EED2-F8BA-C4CC10BC938C}"/>
              </a:ext>
            </a:extLst>
          </p:cNvPr>
          <p:cNvCxnSpPr/>
          <p:nvPr/>
        </p:nvCxnSpPr>
        <p:spPr>
          <a:xfrm>
            <a:off x="4445102" y="1734596"/>
            <a:ext cx="11922" cy="25373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B31B3F-7C13-55F6-7307-0B42DCD5062A}"/>
              </a:ext>
            </a:extLst>
          </p:cNvPr>
          <p:cNvCxnSpPr>
            <a:cxnSpLocks/>
          </p:cNvCxnSpPr>
          <p:nvPr/>
        </p:nvCxnSpPr>
        <p:spPr>
          <a:xfrm>
            <a:off x="2495739" y="2955883"/>
            <a:ext cx="3918476" cy="2431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0;p16">
            <a:extLst>
              <a:ext uri="{FF2B5EF4-FFF2-40B4-BE49-F238E27FC236}">
                <a16:creationId xmlns:a16="http://schemas.microsoft.com/office/drawing/2014/main" id="{0059907C-43EC-C2C0-19CA-245968C4D132}"/>
              </a:ext>
            </a:extLst>
          </p:cNvPr>
          <p:cNvSpPr txBox="1"/>
          <p:nvPr/>
        </p:nvSpPr>
        <p:spPr>
          <a:xfrm>
            <a:off x="105677" y="486392"/>
            <a:ext cx="7392203" cy="59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LegalEase</a:t>
            </a:r>
            <a:r>
              <a:rPr lang="en-US" sz="18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AI -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70;p16">
            <a:extLst>
              <a:ext uri="{FF2B5EF4-FFF2-40B4-BE49-F238E27FC236}">
                <a16:creationId xmlns:a16="http://schemas.microsoft.com/office/drawing/2014/main" id="{0E2DAE1E-8720-24BC-7BFF-B97E9911A4DE}"/>
              </a:ext>
            </a:extLst>
          </p:cNvPr>
          <p:cNvSpPr txBox="1"/>
          <p:nvPr/>
        </p:nvSpPr>
        <p:spPr>
          <a:xfrm>
            <a:off x="105677" y="1510494"/>
            <a:ext cx="4466323" cy="272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How Different from Existing solution?</a:t>
            </a:r>
            <a:r>
              <a:rPr lang="en-US" sz="12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endParaRPr lang="en-US" sz="1200" dirty="0">
              <a:solidFill>
                <a:schemeClr val="tx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>
              <a:lnSpc>
                <a:spcPct val="12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Current tools (</a:t>
            </a:r>
            <a:r>
              <a:rPr lang="en-US" sz="1200" dirty="0" err="1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DoNotPay</a:t>
            </a: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LawGeex</a:t>
            </a: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, Legalese Decoder, </a:t>
            </a:r>
            <a:r>
              <a:rPr lang="en-US" sz="1200" dirty="0" err="1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RobinAI</a:t>
            </a: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): </a:t>
            </a:r>
          </a:p>
          <a:p>
            <a:pPr marL="285750" lvl="0" indent="-2857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Focus on summarization or basic legal automation. </a:t>
            </a:r>
          </a:p>
          <a:p>
            <a:pPr marL="285750" lvl="0" indent="-2857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Limited risk interpretation and contextual personalization. </a:t>
            </a:r>
          </a:p>
          <a:p>
            <a:pPr lvl="0">
              <a:lnSpc>
                <a:spcPct val="120000"/>
              </a:lnSpc>
              <a:spcBef>
                <a:spcPts val="200"/>
              </a:spcBef>
            </a:pPr>
            <a:r>
              <a:rPr lang="en-US" sz="1200" dirty="0" err="1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LegalEase</a:t>
            </a: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AI difference:</a:t>
            </a:r>
          </a:p>
          <a:p>
            <a:pPr marL="171450" lvl="0" indent="-1714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Adds risk heatmap visualization on actual documents.</a:t>
            </a:r>
          </a:p>
          <a:p>
            <a:pPr marL="171450" lvl="0" indent="-1714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Adapts to user profiles (Student, Tenant, Freelancer, MSME).</a:t>
            </a:r>
          </a:p>
          <a:p>
            <a:pPr marL="171450" lvl="0" indent="-1714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Combines summaries, Q&amp;A, and dashboards in one flow.</a:t>
            </a:r>
          </a:p>
        </p:txBody>
      </p:sp>
      <p:sp>
        <p:nvSpPr>
          <p:cNvPr id="4" name="Google Shape;70;p16">
            <a:extLst>
              <a:ext uri="{FF2B5EF4-FFF2-40B4-BE49-F238E27FC236}">
                <a16:creationId xmlns:a16="http://schemas.microsoft.com/office/drawing/2014/main" id="{8DF81855-0045-2E9B-7D9C-2D2674FDFECD}"/>
              </a:ext>
            </a:extLst>
          </p:cNvPr>
          <p:cNvSpPr txBox="1"/>
          <p:nvPr/>
        </p:nvSpPr>
        <p:spPr>
          <a:xfrm>
            <a:off x="4460832" y="938994"/>
            <a:ext cx="4632293" cy="205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How it Solves the Problem?</a:t>
            </a:r>
            <a:endParaRPr lang="en-US" sz="1200" dirty="0">
              <a:solidFill>
                <a:schemeClr val="tx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171450" lvl="0" indent="-1714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Simplifies legal jargon → makes contracts human-readable. </a:t>
            </a:r>
          </a:p>
          <a:p>
            <a:pPr marL="171450" lvl="0" indent="-1714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Flags unfair clauses (deposit refunds, hidden charges, one-sided terminations).</a:t>
            </a:r>
          </a:p>
          <a:p>
            <a:pPr marL="171450" lvl="0" indent="-1714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Interactive chatbot → lets users ask, “What does this mean for me?”</a:t>
            </a:r>
          </a:p>
          <a:p>
            <a:pPr marL="171450" lvl="0" indent="-1714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Comparison mode → shows how risks change across contract versions.</a:t>
            </a:r>
          </a:p>
        </p:txBody>
      </p:sp>
      <p:sp>
        <p:nvSpPr>
          <p:cNvPr id="5" name="Google Shape;70;p16">
            <a:extLst>
              <a:ext uri="{FF2B5EF4-FFF2-40B4-BE49-F238E27FC236}">
                <a16:creationId xmlns:a16="http://schemas.microsoft.com/office/drawing/2014/main" id="{BB76809F-6932-0596-D009-8ACECC8BEEBA}"/>
              </a:ext>
            </a:extLst>
          </p:cNvPr>
          <p:cNvSpPr txBox="1"/>
          <p:nvPr/>
        </p:nvSpPr>
        <p:spPr>
          <a:xfrm>
            <a:off x="4490185" y="2978162"/>
            <a:ext cx="4694923" cy="182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Unique Selling Proposition (USPs)</a:t>
            </a:r>
            <a:endParaRPr lang="en-US" sz="1200" dirty="0">
              <a:solidFill>
                <a:schemeClr val="tx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lvl="0">
              <a:lnSpc>
                <a:spcPct val="12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First-of-its-kind assistive AI legal translator with: </a:t>
            </a:r>
          </a:p>
          <a:p>
            <a:pPr marL="171450" lvl="0" indent="-1714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Risk heatmap overlays (instant visual understanding).</a:t>
            </a:r>
          </a:p>
          <a:p>
            <a:pPr marL="171450" lvl="0" indent="-1714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Profile-based explanations (tailored insights).</a:t>
            </a:r>
          </a:p>
          <a:p>
            <a:pPr marL="171450" lvl="0" indent="-171450">
              <a:lnSpc>
                <a:spcPct val="12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Confidence-level indicators (transparent about AI reliability).</a:t>
            </a:r>
          </a:p>
          <a:p>
            <a:pPr lvl="0">
              <a:lnSpc>
                <a:spcPct val="120000"/>
              </a:lnSpc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Positions itself as “Google Translate for Legal Docs + Risk Radar.”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842E5A-B38C-9C24-4BE7-261EBF626355}"/>
              </a:ext>
            </a:extLst>
          </p:cNvPr>
          <p:cNvCxnSpPr/>
          <p:nvPr/>
        </p:nvCxnSpPr>
        <p:spPr>
          <a:xfrm>
            <a:off x="4421616" y="1726768"/>
            <a:ext cx="11922" cy="25373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B0F475-0E31-1FD7-BBAD-D56139FCE5C9}"/>
              </a:ext>
            </a:extLst>
          </p:cNvPr>
          <p:cNvCxnSpPr>
            <a:cxnSpLocks/>
          </p:cNvCxnSpPr>
          <p:nvPr/>
        </p:nvCxnSpPr>
        <p:spPr>
          <a:xfrm>
            <a:off x="4092807" y="2987199"/>
            <a:ext cx="1710765" cy="865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0;p16">
            <a:extLst>
              <a:ext uri="{FF2B5EF4-FFF2-40B4-BE49-F238E27FC236}">
                <a16:creationId xmlns:a16="http://schemas.microsoft.com/office/drawing/2014/main" id="{F3B97E1B-A6C9-18E1-CBA9-E2BE68A67F75}"/>
              </a:ext>
            </a:extLst>
          </p:cNvPr>
          <p:cNvSpPr txBox="1"/>
          <p:nvPr/>
        </p:nvSpPr>
        <p:spPr>
          <a:xfrm>
            <a:off x="213583" y="506259"/>
            <a:ext cx="7392203" cy="551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LegalEase</a:t>
            </a:r>
            <a:r>
              <a:rPr lang="en-US" sz="18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AI -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Features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70;p16">
            <a:extLst>
              <a:ext uri="{FF2B5EF4-FFF2-40B4-BE49-F238E27FC236}">
                <a16:creationId xmlns:a16="http://schemas.microsoft.com/office/drawing/2014/main" id="{F4C758B4-CEEC-9C8C-FBE5-8A5A781C3A53}"/>
              </a:ext>
            </a:extLst>
          </p:cNvPr>
          <p:cNvSpPr txBox="1"/>
          <p:nvPr/>
        </p:nvSpPr>
        <p:spPr>
          <a:xfrm>
            <a:off x="302451" y="1799917"/>
            <a:ext cx="2428875" cy="77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Plain Language Translation</a:t>
            </a:r>
          </a:p>
          <a:p>
            <a:pPr lvl="0" algn="ctr">
              <a:lnSpc>
                <a:spcPct val="12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Converts dense legal jargon into simple, easy-to-read text.</a:t>
            </a:r>
          </a:p>
        </p:txBody>
      </p:sp>
      <p:sp>
        <p:nvSpPr>
          <p:cNvPr id="4" name="Google Shape;70;p16">
            <a:extLst>
              <a:ext uri="{FF2B5EF4-FFF2-40B4-BE49-F238E27FC236}">
                <a16:creationId xmlns:a16="http://schemas.microsoft.com/office/drawing/2014/main" id="{5C49B84B-DD97-AD50-49CC-2DD406815E30}"/>
              </a:ext>
            </a:extLst>
          </p:cNvPr>
          <p:cNvSpPr txBox="1"/>
          <p:nvPr/>
        </p:nvSpPr>
        <p:spPr>
          <a:xfrm>
            <a:off x="3290039" y="1799917"/>
            <a:ext cx="2569792" cy="77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Risk Heatmap Overlay</a:t>
            </a:r>
          </a:p>
          <a:p>
            <a:pPr lvl="0" algn="ctr">
              <a:lnSpc>
                <a:spcPct val="12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Highlights risky clauses directly in the PDF with red/yellow/green markers.</a:t>
            </a:r>
          </a:p>
        </p:txBody>
      </p:sp>
      <p:sp>
        <p:nvSpPr>
          <p:cNvPr id="5" name="Google Shape;70;p16">
            <a:extLst>
              <a:ext uri="{FF2B5EF4-FFF2-40B4-BE49-F238E27FC236}">
                <a16:creationId xmlns:a16="http://schemas.microsoft.com/office/drawing/2014/main" id="{E8B4E13F-3E6A-B45A-5B4D-F2309D2A0D03}"/>
              </a:ext>
            </a:extLst>
          </p:cNvPr>
          <p:cNvSpPr txBox="1"/>
          <p:nvPr/>
        </p:nvSpPr>
        <p:spPr>
          <a:xfrm>
            <a:off x="6268363" y="1799917"/>
            <a:ext cx="2428875" cy="77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Interactive Legal Chatbot</a:t>
            </a:r>
          </a:p>
          <a:p>
            <a:pPr lvl="0" algn="ctr">
              <a:lnSpc>
                <a:spcPct val="12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Context-aware answers, linked back to the original clause.</a:t>
            </a:r>
          </a:p>
        </p:txBody>
      </p:sp>
      <p:sp>
        <p:nvSpPr>
          <p:cNvPr id="6" name="Google Shape;70;p16">
            <a:extLst>
              <a:ext uri="{FF2B5EF4-FFF2-40B4-BE49-F238E27FC236}">
                <a16:creationId xmlns:a16="http://schemas.microsoft.com/office/drawing/2014/main" id="{99B3781C-5702-A213-6429-13CDE8BE0164}"/>
              </a:ext>
            </a:extLst>
          </p:cNvPr>
          <p:cNvSpPr txBox="1"/>
          <p:nvPr/>
        </p:nvSpPr>
        <p:spPr>
          <a:xfrm>
            <a:off x="305322" y="3616023"/>
            <a:ext cx="2428875" cy="77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User Profile Tailoring</a:t>
            </a:r>
          </a:p>
          <a:p>
            <a:pPr lvl="0" algn="ctr">
              <a:lnSpc>
                <a:spcPct val="12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Same clause explained differently based on user needs.</a:t>
            </a:r>
          </a:p>
        </p:txBody>
      </p:sp>
      <p:sp>
        <p:nvSpPr>
          <p:cNvPr id="7" name="Google Shape;70;p16">
            <a:extLst>
              <a:ext uri="{FF2B5EF4-FFF2-40B4-BE49-F238E27FC236}">
                <a16:creationId xmlns:a16="http://schemas.microsoft.com/office/drawing/2014/main" id="{BB7B1717-C47F-98A2-0C1E-7358AADCC5BA}"/>
              </a:ext>
            </a:extLst>
          </p:cNvPr>
          <p:cNvSpPr txBox="1"/>
          <p:nvPr/>
        </p:nvSpPr>
        <p:spPr>
          <a:xfrm>
            <a:off x="3356714" y="3616023"/>
            <a:ext cx="2428875" cy="77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Multi Document Comparison</a:t>
            </a:r>
          </a:p>
          <a:p>
            <a:pPr lvl="0" algn="ctr">
              <a:lnSpc>
                <a:spcPct val="12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Compare contract versions side by side.</a:t>
            </a:r>
          </a:p>
        </p:txBody>
      </p:sp>
      <p:sp>
        <p:nvSpPr>
          <p:cNvPr id="8" name="Google Shape;70;p16">
            <a:extLst>
              <a:ext uri="{FF2B5EF4-FFF2-40B4-BE49-F238E27FC236}">
                <a16:creationId xmlns:a16="http://schemas.microsoft.com/office/drawing/2014/main" id="{87016B73-3344-0E1B-0C0A-9A144E82EC3D}"/>
              </a:ext>
            </a:extLst>
          </p:cNvPr>
          <p:cNvSpPr txBox="1"/>
          <p:nvPr/>
        </p:nvSpPr>
        <p:spPr>
          <a:xfrm>
            <a:off x="6265884" y="3616023"/>
            <a:ext cx="2428875" cy="77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Transparency &amp; Safety Layer</a:t>
            </a:r>
          </a:p>
          <a:p>
            <a:pPr lvl="0" algn="ctr">
              <a:lnSpc>
                <a:spcPct val="12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Confidence-level indicators on each explanation.</a:t>
            </a:r>
          </a:p>
        </p:txBody>
      </p:sp>
      <p:pic>
        <p:nvPicPr>
          <p:cNvPr id="11" name="Picture 10" descr="A group of colorful chat bubbles&#10;&#10;AI-generated content may be incorrect.">
            <a:extLst>
              <a:ext uri="{FF2B5EF4-FFF2-40B4-BE49-F238E27FC236}">
                <a16:creationId xmlns:a16="http://schemas.microsoft.com/office/drawing/2014/main" id="{6AB5AF93-1A5A-67F4-9DA2-610D30302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17" y="1025829"/>
            <a:ext cx="844986" cy="837158"/>
          </a:xfrm>
          <a:prstGeom prst="rect">
            <a:avLst/>
          </a:prstGeom>
        </p:spPr>
      </p:pic>
      <p:pic>
        <p:nvPicPr>
          <p:cNvPr id="12" name="Picture 11" descr="A colorful squares with black lines&#10;&#10;AI-generated content may be incorrect.">
            <a:extLst>
              <a:ext uri="{FF2B5EF4-FFF2-40B4-BE49-F238E27FC236}">
                <a16:creationId xmlns:a16="http://schemas.microsoft.com/office/drawing/2014/main" id="{342B5677-A6E5-52D5-9B30-C05C8F4FA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881" y="1111945"/>
            <a:ext cx="633609" cy="664925"/>
          </a:xfrm>
          <a:prstGeom prst="rect">
            <a:avLst/>
          </a:prstGeom>
        </p:spPr>
      </p:pic>
      <p:pic>
        <p:nvPicPr>
          <p:cNvPr id="13" name="Picture 12" descr="A group of icons with a chat bubble and a robot&#10;&#10;AI-generated content may be incorrect.">
            <a:extLst>
              <a:ext uri="{FF2B5EF4-FFF2-40B4-BE49-F238E27FC236}">
                <a16:creationId xmlns:a16="http://schemas.microsoft.com/office/drawing/2014/main" id="{0FD2BC13-12D4-B9C0-2210-09E1746CB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209" y="1057143"/>
            <a:ext cx="798014" cy="751040"/>
          </a:xfrm>
          <a:prstGeom prst="rect">
            <a:avLst/>
          </a:prstGeom>
        </p:spPr>
      </p:pic>
      <p:pic>
        <p:nvPicPr>
          <p:cNvPr id="14" name="Picture 13" descr="A group of people with different colored faces&#10;&#10;AI-generated content may be incorrect.">
            <a:extLst>
              <a:ext uri="{FF2B5EF4-FFF2-40B4-BE49-F238E27FC236}">
                <a16:creationId xmlns:a16="http://schemas.microsoft.com/office/drawing/2014/main" id="{69A7F603-8F4D-2690-9A4B-7D2690BD9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17" y="2810788"/>
            <a:ext cx="821500" cy="813671"/>
          </a:xfrm>
          <a:prstGeom prst="rect">
            <a:avLst/>
          </a:prstGeom>
        </p:spPr>
      </p:pic>
      <p:pic>
        <p:nvPicPr>
          <p:cNvPr id="15" name="Picture 14" descr="A close-up of a pair of papers&#10;&#10;AI-generated content may be incorrect.">
            <a:extLst>
              <a:ext uri="{FF2B5EF4-FFF2-40B4-BE49-F238E27FC236}">
                <a16:creationId xmlns:a16="http://schemas.microsoft.com/office/drawing/2014/main" id="{328A8EBD-7725-85D0-668D-76227BCAFD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3819" y="2834272"/>
            <a:ext cx="962418" cy="8293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E633CA-A636-3398-A48C-33E831153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209" y="2810787"/>
            <a:ext cx="782357" cy="7666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985855-5B5C-DCCF-86E9-5048A7EDD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276350"/>
            <a:ext cx="7315200" cy="3581400"/>
          </a:xfrm>
          <a:prstGeom prst="rect">
            <a:avLst/>
          </a:prstGeom>
        </p:spPr>
      </p:pic>
      <p:sp>
        <p:nvSpPr>
          <p:cNvPr id="3" name="Google Shape;70;p16">
            <a:extLst>
              <a:ext uri="{FF2B5EF4-FFF2-40B4-BE49-F238E27FC236}">
                <a16:creationId xmlns:a16="http://schemas.microsoft.com/office/drawing/2014/main" id="{E9F5B676-7981-CA1F-C26A-5998D0399DF6}"/>
              </a:ext>
            </a:extLst>
          </p:cNvPr>
          <p:cNvSpPr txBox="1"/>
          <p:nvPr/>
        </p:nvSpPr>
        <p:spPr>
          <a:xfrm>
            <a:off x="2657926" y="904874"/>
            <a:ext cx="3828148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LegalEase</a:t>
            </a:r>
            <a:r>
              <a:rPr lang="en-US" sz="18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AI – </a:t>
            </a:r>
            <a:r>
              <a:rPr lang="en-US" sz="18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 Case Diagram</a:t>
            </a:r>
            <a:endParaRPr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A5F97F-5812-4DF5-F19A-6F40CC28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9" y="1026761"/>
            <a:ext cx="3668233" cy="15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A18794D-1AAB-A62B-C8EB-FB5E87D2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511" y="1026761"/>
            <a:ext cx="4229494" cy="174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B49D269-8401-E398-D858-10C1A867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9" y="2830474"/>
            <a:ext cx="3668233" cy="153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632D9A2-545F-C2EF-F41A-3BB24E56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41" y="2941319"/>
            <a:ext cx="4125433" cy="17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0;p16">
            <a:extLst>
              <a:ext uri="{FF2B5EF4-FFF2-40B4-BE49-F238E27FC236}">
                <a16:creationId xmlns:a16="http://schemas.microsoft.com/office/drawing/2014/main" id="{A0C188E1-A36B-3C8A-83B7-470578BEE3E0}"/>
              </a:ext>
            </a:extLst>
          </p:cNvPr>
          <p:cNvSpPr txBox="1"/>
          <p:nvPr/>
        </p:nvSpPr>
        <p:spPr>
          <a:xfrm>
            <a:off x="2352479" y="383048"/>
            <a:ext cx="4120064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LegalEase</a:t>
            </a:r>
            <a:r>
              <a:rPr lang="en-US" sz="18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AI – </a:t>
            </a:r>
            <a:r>
              <a:rPr lang="en-US" sz="18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Wireframes/Mockups</a:t>
            </a:r>
            <a:endParaRPr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0;p16">
            <a:extLst>
              <a:ext uri="{FF2B5EF4-FFF2-40B4-BE49-F238E27FC236}">
                <a16:creationId xmlns:a16="http://schemas.microsoft.com/office/drawing/2014/main" id="{5F033F8A-979E-7E81-3F59-6A4CA012F03F}"/>
              </a:ext>
            </a:extLst>
          </p:cNvPr>
          <p:cNvSpPr txBox="1"/>
          <p:nvPr/>
        </p:nvSpPr>
        <p:spPr>
          <a:xfrm>
            <a:off x="124721" y="934738"/>
            <a:ext cx="4120064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LegalEase</a:t>
            </a:r>
            <a:r>
              <a:rPr lang="en-US" sz="18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AI – </a:t>
            </a:r>
            <a:r>
              <a:rPr lang="en-US" sz="18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</a:t>
            </a:r>
            <a:endParaRPr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4F8DC-8A66-85EE-2412-3FAAEA4F0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85" y="616686"/>
            <a:ext cx="4590871" cy="43053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123113" y="928979"/>
            <a:ext cx="4695119" cy="219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</a:pPr>
            <a:r>
              <a:rPr lang="en-GB" sz="10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AI &amp; ML 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Gemini / Vertex AI LLM → Summarization, risk detection, interactive Q&amp;A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Generative AI → Plain-language explanations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AI-based Document Comparison → Highlights clause differences &amp; risks</a:t>
            </a:r>
          </a:p>
          <a:p>
            <a:pPr lvl="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</a:pPr>
            <a:r>
              <a:rPr lang="en-GB" sz="10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Document Processing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Google Document AI → OCR &amp; text extraction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Preprocessing scripts → Clean &amp; structure text </a:t>
            </a:r>
          </a:p>
          <a:p>
            <a:pPr lvl="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</a:pPr>
            <a:r>
              <a:rPr lang="en-GB" sz="10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Backend &amp; Cloud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Firebase + Cloud Functions → Real-time storage &amp; serverless backend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 err="1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BigQuery</a:t>
            </a: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→ Clause/risk pattern database</a:t>
            </a:r>
          </a:p>
        </p:txBody>
      </p:sp>
      <p:sp>
        <p:nvSpPr>
          <p:cNvPr id="2" name="Google Shape;70;p16">
            <a:extLst>
              <a:ext uri="{FF2B5EF4-FFF2-40B4-BE49-F238E27FC236}">
                <a16:creationId xmlns:a16="http://schemas.microsoft.com/office/drawing/2014/main" id="{D1AF350A-29E7-8FA5-4FA2-D57CEDE9E44E}"/>
              </a:ext>
            </a:extLst>
          </p:cNvPr>
          <p:cNvSpPr txBox="1"/>
          <p:nvPr/>
        </p:nvSpPr>
        <p:spPr>
          <a:xfrm>
            <a:off x="2511968" y="414628"/>
            <a:ext cx="4120064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LegalEase</a:t>
            </a:r>
            <a:r>
              <a:rPr lang="en-US" sz="18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AI – </a:t>
            </a:r>
            <a:r>
              <a:rPr lang="en-US" sz="18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 Stack</a:t>
            </a:r>
            <a:endParaRPr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00;p21">
            <a:extLst>
              <a:ext uri="{FF2B5EF4-FFF2-40B4-BE49-F238E27FC236}">
                <a16:creationId xmlns:a16="http://schemas.microsoft.com/office/drawing/2014/main" id="{D443C83F-3D61-FC2E-5550-7EBE8FC1C367}"/>
              </a:ext>
            </a:extLst>
          </p:cNvPr>
          <p:cNvSpPr txBox="1"/>
          <p:nvPr/>
        </p:nvSpPr>
        <p:spPr>
          <a:xfrm>
            <a:off x="4818232" y="2806274"/>
            <a:ext cx="4120065" cy="196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</a:pPr>
            <a:r>
              <a:rPr lang="en-GB" sz="10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Frontend &amp; UI 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Responsive Web Interface → Upload, dashboards, chatbot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Visualizations → Risk heatmap, charts, timelines</a:t>
            </a:r>
          </a:p>
          <a:p>
            <a:pPr lvl="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</a:pPr>
            <a:r>
              <a:rPr lang="en-GB" sz="10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Security &amp; Compliance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Encrypted document storage, Firebase Auth 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Disclaimer &amp; confidence </a:t>
            </a:r>
          </a:p>
          <a:p>
            <a:pPr lvl="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</a:pPr>
            <a:r>
              <a:rPr lang="en-GB" sz="10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Integration Tools 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Gemini Code Assist → Accelerates prototype development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Vertex AI Search → Clause similarity &amp; comparison</a:t>
            </a:r>
            <a:endParaRPr sz="10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026" name="Picture 2" descr="Google's Vertex AI now supports Gemini 1.5 Pro: Here's everything new |  Technology News - The Indian Express">
            <a:extLst>
              <a:ext uri="{FF2B5EF4-FFF2-40B4-BE49-F238E27FC236}">
                <a16:creationId xmlns:a16="http://schemas.microsoft.com/office/drawing/2014/main" id="{A3AD6BC8-E6AE-9345-1C70-570B0EE17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t="5098" r="31433" b="10146"/>
          <a:stretch>
            <a:fillRect/>
          </a:stretch>
        </p:blipFill>
        <p:spPr bwMode="auto">
          <a:xfrm>
            <a:off x="5166243" y="1268233"/>
            <a:ext cx="1117778" cy="15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123DA-C19F-9DFF-1174-42F450337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492" y="1189394"/>
            <a:ext cx="1349520" cy="1670198"/>
          </a:xfrm>
          <a:prstGeom prst="rect">
            <a:avLst/>
          </a:prstGeom>
        </p:spPr>
      </p:pic>
      <p:sp>
        <p:nvSpPr>
          <p:cNvPr id="6" name="AutoShape 4" descr="Google BigQuery Logo Vector Logo - Download Free SVG Icon | Worldvectorlogo">
            <a:extLst>
              <a:ext uri="{FF2B5EF4-FFF2-40B4-BE49-F238E27FC236}">
                <a16:creationId xmlns:a16="http://schemas.microsoft.com/office/drawing/2014/main" id="{EF6C093A-2DF6-E333-27E8-25939E9BDF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BigQuery | AI data platform | Lakehouse | EDW | Google Cloud">
            <a:extLst>
              <a:ext uri="{FF2B5EF4-FFF2-40B4-BE49-F238E27FC236}">
                <a16:creationId xmlns:a16="http://schemas.microsoft.com/office/drawing/2014/main" id="{A1293DF9-8BA3-F164-2C34-896DCFF8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895" y="1236831"/>
            <a:ext cx="1182519" cy="118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Nextjs Icon Vector SVG Icon - SVG Repo">
            <a:extLst>
              <a:ext uri="{FF2B5EF4-FFF2-40B4-BE49-F238E27FC236}">
                <a16:creationId xmlns:a16="http://schemas.microsoft.com/office/drawing/2014/main" id="{E27BC32A-FDD4-BFFB-366B-EDC7CDD5D3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Nextjs Icon Vector SVG Icon - SVG Repo">
            <a:extLst>
              <a:ext uri="{FF2B5EF4-FFF2-40B4-BE49-F238E27FC236}">
                <a16:creationId xmlns:a16="http://schemas.microsoft.com/office/drawing/2014/main" id="{7724D41F-55D5-976E-7F1D-1096DF4E2F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NextJS - Social media &amp; Logos Icons">
            <a:extLst>
              <a:ext uri="{FF2B5EF4-FFF2-40B4-BE49-F238E27FC236}">
                <a16:creationId xmlns:a16="http://schemas.microsoft.com/office/drawing/2014/main" id="{5E19DA25-89B2-4896-E0EC-D4B01763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3" y="3325656"/>
            <a:ext cx="928979" cy="92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D0B02-0CBB-B319-8A2D-EC3F49E79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486" y="3363898"/>
            <a:ext cx="2633858" cy="8506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44F4A3-6DC3-CD54-E429-80C1D613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06" y="1050752"/>
            <a:ext cx="6289158" cy="2323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117965-81C8-C675-F181-EBA40A190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06" y="3374576"/>
            <a:ext cx="6076507" cy="1189942"/>
          </a:xfrm>
          <a:prstGeom prst="rect">
            <a:avLst/>
          </a:prstGeom>
        </p:spPr>
      </p:pic>
      <p:sp>
        <p:nvSpPr>
          <p:cNvPr id="4" name="Google Shape;70;p16">
            <a:extLst>
              <a:ext uri="{FF2B5EF4-FFF2-40B4-BE49-F238E27FC236}">
                <a16:creationId xmlns:a16="http://schemas.microsoft.com/office/drawing/2014/main" id="{AF145132-4425-02D6-EEDC-B358D4E95436}"/>
              </a:ext>
            </a:extLst>
          </p:cNvPr>
          <p:cNvSpPr txBox="1"/>
          <p:nvPr/>
        </p:nvSpPr>
        <p:spPr>
          <a:xfrm>
            <a:off x="207386" y="471766"/>
            <a:ext cx="5576725" cy="51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LegalEase</a:t>
            </a:r>
            <a:r>
              <a:rPr lang="en-US" sz="1800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AI – </a:t>
            </a:r>
            <a:r>
              <a:rPr lang="en-US" sz="18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Cost of Implementation</a:t>
            </a:r>
            <a:endParaRPr sz="18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00;p21">
            <a:extLst>
              <a:ext uri="{FF2B5EF4-FFF2-40B4-BE49-F238E27FC236}">
                <a16:creationId xmlns:a16="http://schemas.microsoft.com/office/drawing/2014/main" id="{CA5F6183-222A-3BD1-0539-670328FB6CBB}"/>
              </a:ext>
            </a:extLst>
          </p:cNvPr>
          <p:cNvSpPr txBox="1"/>
          <p:nvPr/>
        </p:nvSpPr>
        <p:spPr>
          <a:xfrm>
            <a:off x="6554971" y="986117"/>
            <a:ext cx="2456124" cy="378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</a:pPr>
            <a:r>
              <a:rPr lang="en-GB" sz="1000" u="sng" dirty="0">
                <a:solidFill>
                  <a:srgbClr val="2950E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Assumptions</a:t>
            </a:r>
          </a:p>
          <a:p>
            <a:pPr lvl="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</a:pPr>
            <a:endParaRPr lang="en-GB" sz="1000" i="0" u="sng" strike="noStrike" cap="none" dirty="0">
              <a:solidFill>
                <a:srgbClr val="2950E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Costs assume hackathon scale / prototype stage.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Production-grade scaling may increase costs.</a:t>
            </a:r>
          </a:p>
          <a:p>
            <a:pPr marL="171450" lvl="0" indent="-171450">
              <a:lnSpc>
                <a:spcPct val="115000"/>
              </a:lnSpc>
              <a:spcAft>
                <a:spcPts val="200"/>
              </a:spcAft>
              <a:buClr>
                <a:srgbClr val="616161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AI usage is optimized for prototype &amp; demo purposes.</a:t>
            </a:r>
            <a:endParaRPr sz="10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715</Words>
  <Application>Microsoft Macintosh PowerPoint</Application>
  <PresentationFormat>On-screen Show (16:9)</PresentationFormat>
  <Paragraphs>96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Google Sans Medium</vt:lpstr>
      <vt:lpstr>Arial</vt:lpstr>
      <vt:lpstr>Google Sans</vt:lpstr>
      <vt:lpstr>Google Sans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Jayashre .K</cp:lastModifiedBy>
  <cp:revision>1</cp:revision>
  <dcterms:modified xsi:type="dcterms:W3CDTF">2025-09-21T17:52:55Z</dcterms:modified>
</cp:coreProperties>
</file>